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80" r:id="rId5"/>
    <p:sldMasterId id="2147483832" r:id="rId6"/>
  </p:sldMasterIdLst>
  <p:notesMasterIdLst>
    <p:notesMasterId r:id="rId36"/>
  </p:notesMasterIdLst>
  <p:handoutMasterIdLst>
    <p:handoutMasterId r:id="rId37"/>
  </p:handoutMasterIdLst>
  <p:sldIdLst>
    <p:sldId id="4500" r:id="rId7"/>
    <p:sldId id="4497" r:id="rId8"/>
    <p:sldId id="4504" r:id="rId9"/>
    <p:sldId id="258" r:id="rId10"/>
    <p:sldId id="259" r:id="rId11"/>
    <p:sldId id="260" r:id="rId12"/>
    <p:sldId id="261" r:id="rId13"/>
    <p:sldId id="262" r:id="rId14"/>
    <p:sldId id="263" r:id="rId15"/>
    <p:sldId id="264" r:id="rId16"/>
    <p:sldId id="265" r:id="rId17"/>
    <p:sldId id="266" r:id="rId18"/>
    <p:sldId id="4486" r:id="rId19"/>
    <p:sldId id="4499" r:id="rId20"/>
    <p:sldId id="4487" r:id="rId21"/>
    <p:sldId id="4489" r:id="rId22"/>
    <p:sldId id="4488" r:id="rId23"/>
    <p:sldId id="4490" r:id="rId24"/>
    <p:sldId id="4491" r:id="rId25"/>
    <p:sldId id="4502" r:id="rId26"/>
    <p:sldId id="4492" r:id="rId27"/>
    <p:sldId id="4463" r:id="rId28"/>
    <p:sldId id="4483" r:id="rId29"/>
    <p:sldId id="4466" r:id="rId30"/>
    <p:sldId id="4495" r:id="rId31"/>
    <p:sldId id="4493" r:id="rId32"/>
    <p:sldId id="4503" r:id="rId33"/>
    <p:sldId id="4505" r:id="rId34"/>
    <p:sldId id="4501" r:id="rId35"/>
  </p:sldIdLst>
  <p:sldSz cx="12192000" cy="6858000"/>
  <p:notesSz cx="9236075" cy="6950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066F46-C3CF-E7C2-56B0-8A507BC99A54}" name="Javier Evans" initials="JE" userId="S::j.evans@f5.com::379d9bbc-196d-447d-8d80-dc7ca559d43a" providerId="AD"/>
  <p188:author id="{B46BAC61-7390-8FD6-F810-F5DD9C11AD8B}" name="Katherine Bagood" initials="KB" userId="S::k.bagood@f5.com::a82c63e0-b433-46f1-913b-26e35b6712ed" providerId="AD"/>
  <p188:author id="{2DD042A9-18AA-85E2-ABB0-625705E006F9}" name="Alessandro Fael" initials="AF" userId="S::a.faelgarcia@f5.com::5ec06671-6119-42a8-8633-d20767a1e88e" providerId="AD"/>
  <p188:author id="{DD0438C0-F0C6-45F9-D291-7AFFBDA2D0D3}" name="Chad Larson" initials="CL" userId="Chad Larson" providerId="None"/>
  <p188:author id="{F56C28F6-D2C7-3951-7DDD-9527716D3F98}" name="Dave McAllister" initials="DM" userId="S::d.mcallister@f5.com::aefec4e9-9855-400a-a7ac-1036e086d3f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had Larson" initials="CL" lastIdx="41" clrIdx="0">
    <p:extLst>
      <p:ext uri="{19B8F6BF-5375-455C-9EA6-DF929625EA0E}">
        <p15:presenceInfo xmlns:p15="http://schemas.microsoft.com/office/powerpoint/2012/main" userId="Chad Larson" providerId="None"/>
      </p:ext>
    </p:extLst>
  </p:cmAuthor>
  <p:cmAuthor id="2" name="Joel Ertsgaard" initials="JE" lastIdx="22" clrIdx="1">
    <p:extLst>
      <p:ext uri="{19B8F6BF-5375-455C-9EA6-DF929625EA0E}">
        <p15:presenceInfo xmlns:p15="http://schemas.microsoft.com/office/powerpoint/2012/main" userId="S::j.ertsgaard@f5.com::410d1557-fbd1-4caf-8f73-3b9eef0a9fbe" providerId="AD"/>
      </p:ext>
    </p:extLst>
  </p:cmAuthor>
  <p:cmAuthor id="3" name="Rene Neri" initials="RN" lastIdx="8" clrIdx="2">
    <p:extLst>
      <p:ext uri="{19B8F6BF-5375-455C-9EA6-DF929625EA0E}">
        <p15:presenceInfo xmlns:p15="http://schemas.microsoft.com/office/powerpoint/2012/main" userId="S::r.neri@f5.com::ae6379ca-3c45-4b5a-9033-e98087aa3e5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BB7"/>
    <a:srgbClr val="FFB300"/>
    <a:srgbClr val="F2F2F2"/>
    <a:srgbClr val="66FF66"/>
    <a:srgbClr val="FF00FF"/>
    <a:srgbClr val="F5C31E"/>
    <a:srgbClr val="E6E6E6"/>
    <a:srgbClr val="00446F"/>
    <a:srgbClr val="00440B"/>
    <a:srgbClr val="4E43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2"/>
    <p:restoredTop sz="79683"/>
  </p:normalViewPr>
  <p:slideViewPr>
    <p:cSldViewPr snapToGrid="0">
      <p:cViewPr varScale="1">
        <p:scale>
          <a:sx n="95" d="100"/>
          <a:sy n="95" d="100"/>
        </p:scale>
        <p:origin x="1552" y="168"/>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8/10/relationships/authors" Targe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Users\d.mcallister\Documents\stats-talk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 Chart</a:t>
            </a:r>
          </a:p>
          <a:p>
            <a:pPr>
              <a:defRPr/>
            </a:pP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Sheet1!$E$3:$E$12</c:f>
              <c:strCache>
                <c:ptCount val="10"/>
                <c:pt idx="0">
                  <c:v>one</c:v>
                </c:pt>
                <c:pt idx="1">
                  <c:v>two</c:v>
                </c:pt>
                <c:pt idx="2">
                  <c:v>three</c:v>
                </c:pt>
                <c:pt idx="3">
                  <c:v>four</c:v>
                </c:pt>
                <c:pt idx="4">
                  <c:v>five</c:v>
                </c:pt>
                <c:pt idx="5">
                  <c:v>six</c:v>
                </c:pt>
                <c:pt idx="6">
                  <c:v>seven</c:v>
                </c:pt>
                <c:pt idx="7">
                  <c:v>eight</c:v>
                </c:pt>
                <c:pt idx="8">
                  <c:v>nine</c:v>
                </c:pt>
                <c:pt idx="9">
                  <c:v>ten</c:v>
                </c:pt>
              </c:strCache>
            </c:strRef>
          </c:cat>
          <c:val>
            <c:numRef>
              <c:f>Sheet1!$F$3:$F$12</c:f>
              <c:numCache>
                <c:formatCode>General</c:formatCode>
                <c:ptCount val="10"/>
                <c:pt idx="0">
                  <c:v>13</c:v>
                </c:pt>
                <c:pt idx="1">
                  <c:v>4</c:v>
                </c:pt>
                <c:pt idx="2">
                  <c:v>4</c:v>
                </c:pt>
                <c:pt idx="3">
                  <c:v>7</c:v>
                </c:pt>
                <c:pt idx="4">
                  <c:v>1</c:v>
                </c:pt>
                <c:pt idx="5">
                  <c:v>4</c:v>
                </c:pt>
                <c:pt idx="6">
                  <c:v>9</c:v>
                </c:pt>
                <c:pt idx="7">
                  <c:v>4</c:v>
                </c:pt>
                <c:pt idx="8">
                  <c:v>12</c:v>
                </c:pt>
                <c:pt idx="9">
                  <c:v>5</c:v>
                </c:pt>
              </c:numCache>
            </c:numRef>
          </c:val>
          <c:extLst>
            <c:ext xmlns:c16="http://schemas.microsoft.com/office/drawing/2014/chart" uri="{C3380CC4-5D6E-409C-BE32-E72D297353CC}">
              <c16:uniqueId val="{00000000-825F-8440-BCF8-63E763E66DAF}"/>
            </c:ext>
          </c:extLst>
        </c:ser>
        <c:dLbls>
          <c:showLegendKey val="0"/>
          <c:showVal val="0"/>
          <c:showCatName val="0"/>
          <c:showSerName val="0"/>
          <c:showPercent val="0"/>
          <c:showBubbleSize val="0"/>
        </c:dLbls>
        <c:gapWidth val="182"/>
        <c:axId val="1384752768"/>
        <c:axId val="1384754496"/>
      </c:barChart>
      <c:catAx>
        <c:axId val="13847527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4754496"/>
        <c:crosses val="autoZero"/>
        <c:auto val="1"/>
        <c:lblAlgn val="ctr"/>
        <c:lblOffset val="100"/>
        <c:noMultiLvlLbl val="0"/>
      </c:catAx>
      <c:valAx>
        <c:axId val="13847544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47527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1D330F-814F-4252-AE0E-F58DF478BC6D}"/>
              </a:ext>
            </a:extLst>
          </p:cNvPr>
          <p:cNvSpPr>
            <a:spLocks noGrp="1"/>
          </p:cNvSpPr>
          <p:nvPr>
            <p:ph type="hdr" sz="quarter"/>
          </p:nvPr>
        </p:nvSpPr>
        <p:spPr>
          <a:xfrm>
            <a:off x="0" y="0"/>
            <a:ext cx="4002019" cy="34881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09E8EDD-2D6E-4088-A616-D09E2C39FF1F}"/>
              </a:ext>
            </a:extLst>
          </p:cNvPr>
          <p:cNvSpPr>
            <a:spLocks noGrp="1"/>
          </p:cNvSpPr>
          <p:nvPr>
            <p:ph type="dt" sz="quarter" idx="1"/>
          </p:nvPr>
        </p:nvSpPr>
        <p:spPr>
          <a:xfrm>
            <a:off x="5231947" y="0"/>
            <a:ext cx="4002019" cy="348818"/>
          </a:xfrm>
          <a:prstGeom prst="rect">
            <a:avLst/>
          </a:prstGeom>
        </p:spPr>
        <p:txBody>
          <a:bodyPr vert="horz" lIns="91440" tIns="45720" rIns="91440" bIns="45720" rtlCol="0"/>
          <a:lstStyle>
            <a:lvl1pPr algn="r">
              <a:defRPr sz="1200"/>
            </a:lvl1pPr>
          </a:lstStyle>
          <a:p>
            <a:fld id="{DFD769BD-6B0D-46F1-9E9B-7E3BA769A178}" type="datetimeFigureOut">
              <a:rPr lang="en-US" smtClean="0"/>
              <a:t>8/29/23</a:t>
            </a:fld>
            <a:endParaRPr lang="en-US"/>
          </a:p>
        </p:txBody>
      </p:sp>
      <p:sp>
        <p:nvSpPr>
          <p:cNvPr id="4" name="Footer Placeholder 3">
            <a:extLst>
              <a:ext uri="{FF2B5EF4-FFF2-40B4-BE49-F238E27FC236}">
                <a16:creationId xmlns:a16="http://schemas.microsoft.com/office/drawing/2014/main" id="{C063899A-1216-4CE3-BD69-0F2B7BE648C8}"/>
              </a:ext>
            </a:extLst>
          </p:cNvPr>
          <p:cNvSpPr>
            <a:spLocks noGrp="1"/>
          </p:cNvSpPr>
          <p:nvPr>
            <p:ph type="ftr" sz="quarter" idx="2"/>
          </p:nvPr>
        </p:nvSpPr>
        <p:spPr>
          <a:xfrm>
            <a:off x="0" y="6601257"/>
            <a:ext cx="4002019" cy="34881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982AE3-7232-49EE-8BB5-020A114B4721}"/>
              </a:ext>
            </a:extLst>
          </p:cNvPr>
          <p:cNvSpPr>
            <a:spLocks noGrp="1"/>
          </p:cNvSpPr>
          <p:nvPr>
            <p:ph type="sldNum" sz="quarter" idx="3"/>
          </p:nvPr>
        </p:nvSpPr>
        <p:spPr>
          <a:xfrm>
            <a:off x="5231947" y="6601257"/>
            <a:ext cx="4002019" cy="348818"/>
          </a:xfrm>
          <a:prstGeom prst="rect">
            <a:avLst/>
          </a:prstGeom>
        </p:spPr>
        <p:txBody>
          <a:bodyPr vert="horz" lIns="91440" tIns="45720" rIns="91440" bIns="45720" rtlCol="0" anchor="b"/>
          <a:lstStyle>
            <a:lvl1pPr algn="r">
              <a:defRPr sz="1200"/>
            </a:lvl1pPr>
          </a:lstStyle>
          <a:p>
            <a:fld id="{3DF8F62A-0BD9-4608-91F0-E95C6B42C42C}" type="slidenum">
              <a:rPr lang="en-US" smtClean="0"/>
              <a:t>‹#›</a:t>
            </a:fld>
            <a:endParaRPr lang="en-US"/>
          </a:p>
        </p:txBody>
      </p:sp>
      <p:grpSp>
        <p:nvGrpSpPr>
          <p:cNvPr id="10" name="Group 22">
            <a:extLst>
              <a:ext uri="{FF2B5EF4-FFF2-40B4-BE49-F238E27FC236}">
                <a16:creationId xmlns:a16="http://schemas.microsoft.com/office/drawing/2014/main" id="{ADBC6569-CD7B-4799-999F-822BE9B627DF}"/>
              </a:ext>
            </a:extLst>
          </p:cNvPr>
          <p:cNvGrpSpPr>
            <a:grpSpLocks noChangeAspect="1"/>
          </p:cNvGrpSpPr>
          <p:nvPr/>
        </p:nvGrpSpPr>
        <p:grpSpPr bwMode="auto">
          <a:xfrm>
            <a:off x="4364172" y="6616980"/>
            <a:ext cx="507729" cy="287497"/>
            <a:chOff x="5266" y="0"/>
            <a:chExt cx="733" cy="733"/>
          </a:xfrm>
        </p:grpSpPr>
        <p:sp>
          <p:nvSpPr>
            <p:cNvPr id="11" name="Freeform 23">
              <a:extLst>
                <a:ext uri="{FF2B5EF4-FFF2-40B4-BE49-F238E27FC236}">
                  <a16:creationId xmlns:a16="http://schemas.microsoft.com/office/drawing/2014/main" id="{05C4AD47-8979-4D4E-B019-E9141684DE4E}"/>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4">
              <a:extLst>
                <a:ext uri="{FF2B5EF4-FFF2-40B4-BE49-F238E27FC236}">
                  <a16:creationId xmlns:a16="http://schemas.microsoft.com/office/drawing/2014/main" id="{1B537A17-0B50-4D04-9A58-78C9C6129DA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5">
              <a:extLst>
                <a:ext uri="{FF2B5EF4-FFF2-40B4-BE49-F238E27FC236}">
                  <a16:creationId xmlns:a16="http://schemas.microsoft.com/office/drawing/2014/main" id="{1D167BB4-8592-4D19-83FF-059F73A1804A}"/>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
              <a:extLst>
                <a:ext uri="{FF2B5EF4-FFF2-40B4-BE49-F238E27FC236}">
                  <a16:creationId xmlns:a16="http://schemas.microsoft.com/office/drawing/2014/main" id="{21C9B339-461D-4755-A7E0-810F56D48D9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7">
              <a:extLst>
                <a:ext uri="{FF2B5EF4-FFF2-40B4-BE49-F238E27FC236}">
                  <a16:creationId xmlns:a16="http://schemas.microsoft.com/office/drawing/2014/main" id="{60E4DE37-47AC-42A6-B445-2438B6BEDFB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3850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019" cy="34881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31947" y="0"/>
            <a:ext cx="4002019" cy="348818"/>
          </a:xfrm>
          <a:prstGeom prst="rect">
            <a:avLst/>
          </a:prstGeom>
        </p:spPr>
        <p:txBody>
          <a:bodyPr vert="horz" lIns="91440" tIns="45720" rIns="91440" bIns="45720" rtlCol="0"/>
          <a:lstStyle>
            <a:lvl1pPr algn="r">
              <a:defRPr sz="1200"/>
            </a:lvl1pPr>
          </a:lstStyle>
          <a:p>
            <a:fld id="{1067CBEE-1EBC-411D-9916-BDFC70C90AFF}" type="datetimeFigureOut">
              <a:rPr lang="en-US" smtClean="0"/>
              <a:t>8/29/23</a:t>
            </a:fld>
            <a:endParaRPr lang="en-US"/>
          </a:p>
        </p:txBody>
      </p:sp>
      <p:sp>
        <p:nvSpPr>
          <p:cNvPr id="4" name="Slide Image Placeholder 3"/>
          <p:cNvSpPr>
            <a:spLocks noGrp="1" noRot="1" noChangeAspect="1"/>
          </p:cNvSpPr>
          <p:nvPr>
            <p:ph type="sldImg" idx="2"/>
          </p:nvPr>
        </p:nvSpPr>
        <p:spPr>
          <a:xfrm>
            <a:off x="2532063" y="479425"/>
            <a:ext cx="4171950" cy="23463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4030" y="2955396"/>
            <a:ext cx="7388016" cy="351565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6" name="Footer Placeholder 5"/>
          <p:cNvSpPr>
            <a:spLocks noGrp="1"/>
          </p:cNvSpPr>
          <p:nvPr>
            <p:ph type="ftr" sz="quarter" idx="4"/>
          </p:nvPr>
        </p:nvSpPr>
        <p:spPr>
          <a:xfrm>
            <a:off x="0" y="6601257"/>
            <a:ext cx="4002019" cy="34881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31947" y="6601257"/>
            <a:ext cx="4002019" cy="348818"/>
          </a:xfrm>
          <a:prstGeom prst="rect">
            <a:avLst/>
          </a:prstGeom>
        </p:spPr>
        <p:txBody>
          <a:bodyPr vert="horz" lIns="91440" tIns="45720" rIns="91440" bIns="45720" rtlCol="0" anchor="b"/>
          <a:lstStyle>
            <a:lvl1pPr algn="r">
              <a:defRPr sz="1200"/>
            </a:lvl1pPr>
          </a:lstStyle>
          <a:p>
            <a:fld id="{1C7DBAA2-1EED-4FC8-A856-5AEA357CCC8F}" type="slidenum">
              <a:rPr lang="en-US" smtClean="0"/>
              <a:t>‹#›</a:t>
            </a:fld>
            <a:endParaRPr lang="en-US"/>
          </a:p>
        </p:txBody>
      </p:sp>
      <p:grpSp>
        <p:nvGrpSpPr>
          <p:cNvPr id="12" name="Group 22">
            <a:extLst>
              <a:ext uri="{FF2B5EF4-FFF2-40B4-BE49-F238E27FC236}">
                <a16:creationId xmlns:a16="http://schemas.microsoft.com/office/drawing/2014/main" id="{BD4A3505-BB07-4D80-AF7B-B4432DDA8AA0}"/>
              </a:ext>
            </a:extLst>
          </p:cNvPr>
          <p:cNvGrpSpPr>
            <a:grpSpLocks noChangeAspect="1"/>
          </p:cNvGrpSpPr>
          <p:nvPr/>
        </p:nvGrpSpPr>
        <p:grpSpPr bwMode="auto">
          <a:xfrm>
            <a:off x="4364172" y="6616980"/>
            <a:ext cx="507729" cy="287497"/>
            <a:chOff x="5266" y="0"/>
            <a:chExt cx="733" cy="733"/>
          </a:xfrm>
        </p:grpSpPr>
        <p:sp>
          <p:nvSpPr>
            <p:cNvPr id="17" name="Freeform 23">
              <a:extLst>
                <a:ext uri="{FF2B5EF4-FFF2-40B4-BE49-F238E27FC236}">
                  <a16:creationId xmlns:a16="http://schemas.microsoft.com/office/drawing/2014/main" id="{08B77EA6-A703-4758-ACD2-5E9AD6F76128}"/>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
              <a:extLst>
                <a:ext uri="{FF2B5EF4-FFF2-40B4-BE49-F238E27FC236}">
                  <a16:creationId xmlns:a16="http://schemas.microsoft.com/office/drawing/2014/main" id="{3B8676C5-6C3E-49E0-81F2-637763174AA2}"/>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a:extLst>
                <a:ext uri="{FF2B5EF4-FFF2-40B4-BE49-F238E27FC236}">
                  <a16:creationId xmlns:a16="http://schemas.microsoft.com/office/drawing/2014/main" id="{EE51B303-8FF1-455A-A06F-5DFCF06EE3AB}"/>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a:extLst>
                <a:ext uri="{FF2B5EF4-FFF2-40B4-BE49-F238E27FC236}">
                  <a16:creationId xmlns:a16="http://schemas.microsoft.com/office/drawing/2014/main" id="{5E0386EF-9082-4365-B5DA-120CB03869D3}"/>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
              <a:extLst>
                <a:ext uri="{FF2B5EF4-FFF2-40B4-BE49-F238E27FC236}">
                  <a16:creationId xmlns:a16="http://schemas.microsoft.com/office/drawing/2014/main" id="{A050F9FC-0A63-439B-A197-B596AA94BC5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69928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85000"/>
      </a:lnSpc>
      <a:spcBef>
        <a:spcPts val="600"/>
      </a:spcBef>
      <a:defRPr sz="1200" kern="1200">
        <a:solidFill>
          <a:schemeClr val="tx1"/>
        </a:solidFill>
        <a:latin typeface="+mj-lt"/>
        <a:ea typeface="+mn-ea"/>
        <a:cs typeface="+mn-cs"/>
      </a:defRPr>
    </a:lvl1pPr>
    <a:lvl2pPr marL="284163" indent="-171450" algn="l" defTabSz="914400" rtl="0" eaLnBrk="1" latinLnBrk="0" hangingPunct="1">
      <a:spcBef>
        <a:spcPts val="200"/>
      </a:spcBef>
      <a:spcAft>
        <a:spcPts val="200"/>
      </a:spcAft>
      <a:buFont typeface="Arial" panose="020B0604020202020204" pitchFamily="34" charset="0"/>
      <a:buChar char="•"/>
      <a:tabLst/>
      <a:defRPr sz="1200" kern="1200">
        <a:solidFill>
          <a:schemeClr val="tx1"/>
        </a:solidFill>
        <a:latin typeface="+mn-lt"/>
        <a:ea typeface="+mn-ea"/>
        <a:cs typeface="+mn-cs"/>
      </a:defRPr>
    </a:lvl2pPr>
    <a:lvl3pPr marL="460375" indent="-176213" algn="l" defTabSz="914400" rtl="0" eaLnBrk="1" latinLnBrk="0" hangingPunct="1">
      <a:spcBef>
        <a:spcPts val="0"/>
      </a:spcBef>
      <a:spcAft>
        <a:spcPts val="200"/>
      </a:spcAft>
      <a:buFont typeface="Arial" panose="020B0604020202020204" pitchFamily="34" charset="0"/>
      <a:buChar char="•"/>
      <a:defRPr sz="1200" kern="1200">
        <a:solidFill>
          <a:schemeClr val="tx1"/>
        </a:solidFill>
        <a:latin typeface="+mn-lt"/>
        <a:ea typeface="+mn-ea"/>
        <a:cs typeface="+mn-cs"/>
      </a:defRPr>
    </a:lvl3pPr>
    <a:lvl4pPr marL="630238" indent="-169863"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4pPr>
    <a:lvl5pPr marL="80168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5pPr>
    <a:lvl6pPr marL="97313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6pPr>
    <a:lvl7pPr marL="114458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7pPr>
    <a:lvl8pPr marL="131603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8pPr>
    <a:lvl9pPr marL="1485900" indent="-169863"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Monotone_boolean_func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1</a:t>
            </a:fld>
            <a:endParaRPr lang="en-US"/>
          </a:p>
        </p:txBody>
      </p:sp>
    </p:spTree>
    <p:extLst>
      <p:ext uri="{BB962C8B-B14F-4D97-AF65-F5344CB8AC3E}">
        <p14:creationId xmlns:p14="http://schemas.microsoft.com/office/powerpoint/2010/main" val="1151387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sz="3200" b="0" i="0" dirty="0">
                <a:solidFill>
                  <a:srgbClr val="000000"/>
                </a:solidFill>
                <a:effectLst/>
                <a:latin typeface="Söhne"/>
              </a:rPr>
              <a:t>Response Time Monitoring: When monitoring the response time of a system, the median is often a better metric to use than the mean. This is because the median represents the value in the middle of a dataset, while the mean is affected by outliers. In situations where there are a few extremely high response times, the mean may be skewed and not represent the typical experience of users. In contrast, the median provides a more accurate representation of the typical response time, making it a better metric to use for alerting.</a:t>
            </a:r>
          </a:p>
          <a:p>
            <a:pPr algn="l">
              <a:buFont typeface="+mj-lt"/>
              <a:buAutoNum type="arabicPeriod"/>
            </a:pPr>
            <a:r>
              <a:rPr lang="en-US" sz="3200" b="0" i="0" dirty="0">
                <a:solidFill>
                  <a:srgbClr val="000000"/>
                </a:solidFill>
                <a:effectLst/>
                <a:latin typeface="Söhne"/>
              </a:rPr>
              <a:t>Anomaly Detection: When detecting anomalies in a system or application, the median can be more effective than the mean. Anomaly detection involves identifying data points that are significantly different from the rest of the data. The median is more robust to outliers, making it more effective in identifying these anomalies. In contrast, the mean can be influenced by outliers and may not accurately represent the typical behavior of the system.</a:t>
            </a:r>
          </a:p>
          <a:p>
            <a:pPr algn="l">
              <a:buFont typeface="+mj-lt"/>
              <a:buAutoNum type="arabicPeriod"/>
            </a:pPr>
            <a:r>
              <a:rPr lang="en-US" sz="3200" b="0" i="0" dirty="0">
                <a:solidFill>
                  <a:srgbClr val="000000"/>
                </a:solidFill>
                <a:effectLst/>
                <a:latin typeface="Söhne"/>
              </a:rPr>
              <a:t>Capacity Planning: When planning for capacity in a system, the median can be a useful metric to use. This is because the median represents the typical behavior of the system, making it more effective in predicting future resource requirements. The mean can be affected by outliers and may not accurately represent the typical resource usage of the system.</a:t>
            </a:r>
          </a:p>
          <a:p>
            <a:pPr algn="l"/>
            <a:r>
              <a:rPr lang="en-US" sz="3200" b="0" i="0" dirty="0">
                <a:solidFill>
                  <a:srgbClr val="000000"/>
                </a:solidFill>
                <a:effectLst/>
                <a:latin typeface="Söhne"/>
              </a:rPr>
              <a:t>Overall, using the median can be more effective in certain monitoring alert use cases than using the mean. By understanding the strengths and weaknesses of each metric, you can choose the best metric for your specific monitoring needs.</a:t>
            </a:r>
          </a:p>
          <a:p>
            <a:pPr algn="l"/>
            <a:br>
              <a:rPr lang="en-US" sz="3200" b="0" i="0" dirty="0">
                <a:solidFill>
                  <a:srgbClr val="000000"/>
                </a:solidFill>
                <a:effectLst/>
                <a:latin typeface="Söhne"/>
              </a:rPr>
            </a:br>
            <a:endParaRPr lang="en-US" sz="3200" b="0" i="0" dirty="0">
              <a:solidFill>
                <a:srgbClr val="000000"/>
              </a:solidFill>
              <a:effectLst/>
              <a:latin typeface="Söhne"/>
            </a:endParaRPr>
          </a:p>
          <a:p>
            <a:pPr algn="l">
              <a:lnSpc>
                <a:spcPct val="114000"/>
              </a:lnSpc>
              <a:spcBef>
                <a:spcPts val="300"/>
              </a:spcBef>
              <a:spcAft>
                <a:spcPts val="300"/>
              </a:spcAft>
            </a:pPr>
            <a:endParaRPr lang="en-US" sz="2000" kern="100" dirty="0">
              <a:latin typeface="+mj-lt"/>
            </a:endParaRPr>
          </a:p>
          <a:p>
            <a:pPr algn="l">
              <a:lnSpc>
                <a:spcPct val="114000"/>
              </a:lnSpc>
              <a:spcBef>
                <a:spcPts val="300"/>
              </a:spcBef>
              <a:spcAft>
                <a:spcPts val="300"/>
              </a:spcAft>
            </a:pPr>
            <a:endParaRPr lang="en-US" sz="2000" kern="100" dirty="0">
              <a:latin typeface="+mj-lt"/>
            </a:endParaRPr>
          </a:p>
          <a:p>
            <a:pPr algn="l">
              <a:lnSpc>
                <a:spcPct val="114000"/>
              </a:lnSpc>
              <a:spcBef>
                <a:spcPts val="300"/>
              </a:spcBef>
              <a:spcAft>
                <a:spcPts val="300"/>
              </a:spcAft>
            </a:pPr>
            <a:r>
              <a:rPr lang="en-US" sz="2000" kern="100" dirty="0">
                <a:latin typeface="+mj-lt"/>
              </a:rPr>
              <a:t>This matters when looking for the unexpected</a:t>
            </a:r>
          </a:p>
          <a:p>
            <a:pPr marL="285750" indent="-285750" algn="l">
              <a:lnSpc>
                <a:spcPct val="114000"/>
              </a:lnSpc>
              <a:spcBef>
                <a:spcPts val="300"/>
              </a:spcBef>
              <a:spcAft>
                <a:spcPts val="300"/>
              </a:spcAft>
              <a:buFont typeface="Arial" panose="020B0604020202020204" pitchFamily="34" charset="0"/>
              <a:buChar char="•"/>
            </a:pPr>
            <a:r>
              <a:rPr lang="en-US" sz="2000" kern="100" dirty="0">
                <a:latin typeface="+mj-lt"/>
              </a:rPr>
              <a:t>For sudden change, mean is likely a better choice</a:t>
            </a:r>
          </a:p>
          <a:p>
            <a:pPr marL="285750" indent="-285750" algn="l">
              <a:lnSpc>
                <a:spcPct val="114000"/>
              </a:lnSpc>
              <a:spcBef>
                <a:spcPts val="300"/>
              </a:spcBef>
              <a:spcAft>
                <a:spcPts val="300"/>
              </a:spcAft>
              <a:buFont typeface="Arial" panose="020B0604020202020204" pitchFamily="34" charset="0"/>
              <a:buChar char="•"/>
            </a:pPr>
            <a:r>
              <a:rPr lang="en-US" sz="2000" kern="100" dirty="0">
                <a:latin typeface="+mj-lt"/>
              </a:rPr>
              <a:t>For historic anomaly, median might be better</a:t>
            </a:r>
          </a:p>
          <a:p>
            <a:pPr marL="742950" lvl="1" indent="-285750">
              <a:lnSpc>
                <a:spcPct val="114000"/>
              </a:lnSpc>
              <a:spcBef>
                <a:spcPts val="300"/>
              </a:spcBef>
              <a:spcAft>
                <a:spcPts val="300"/>
              </a:spcAft>
              <a:buFont typeface="Arial" panose="020B0604020202020204" pitchFamily="34" charset="0"/>
              <a:buChar char="•"/>
            </a:pPr>
            <a:r>
              <a:rPr lang="en-US" sz="2000" kern="100" dirty="0">
                <a:latin typeface="+mj-lt"/>
              </a:rPr>
              <a:t>Dependent on your timescale</a:t>
            </a:r>
          </a:p>
          <a:p>
            <a:pPr marL="173037" lvl="0" indent="0">
              <a:lnSpc>
                <a:spcPct val="114000"/>
              </a:lnSpc>
              <a:spcBef>
                <a:spcPts val="300"/>
              </a:spcBef>
              <a:spcAft>
                <a:spcPts val="300"/>
              </a:spcAft>
              <a:buFontTx/>
              <a:buNone/>
            </a:pPr>
            <a:endParaRPr lang="en-US" sz="2000" kern="100" dirty="0">
              <a:latin typeface="+mj-lt"/>
            </a:endParaRPr>
          </a:p>
          <a:p>
            <a:pPr marL="458787" lvl="0" indent="-285750">
              <a:lnSpc>
                <a:spcPct val="114000"/>
              </a:lnSpc>
              <a:spcBef>
                <a:spcPts val="300"/>
              </a:spcBef>
              <a:spcAft>
                <a:spcPts val="300"/>
              </a:spcAft>
              <a:buFont typeface="Arial" panose="020B0604020202020204" pitchFamily="34" charset="0"/>
              <a:buChar char="•"/>
            </a:pPr>
            <a:endParaRPr lang="en-US" sz="2000" kern="100" dirty="0">
              <a:latin typeface="+mj-lt"/>
            </a:endParaRPr>
          </a:p>
        </p:txBody>
      </p:sp>
      <p:sp>
        <p:nvSpPr>
          <p:cNvPr id="4" name="Slide Number Placeholder 3"/>
          <p:cNvSpPr>
            <a:spLocks noGrp="1"/>
          </p:cNvSpPr>
          <p:nvPr>
            <p:ph type="sldNum" sz="quarter" idx="5"/>
          </p:nvPr>
        </p:nvSpPr>
        <p:spPr/>
        <p:txBody>
          <a:bodyPr/>
          <a:lstStyle/>
          <a:p>
            <a:fld id="{1C7DBAA2-1EED-4FC8-A856-5AEA357CCC8F}" type="slidenum">
              <a:rPr lang="en-US" smtClean="0"/>
              <a:t>13</a:t>
            </a:fld>
            <a:endParaRPr lang="en-US"/>
          </a:p>
        </p:txBody>
      </p:sp>
    </p:spTree>
    <p:extLst>
      <p:ext uri="{BB962C8B-B14F-4D97-AF65-F5344CB8AC3E}">
        <p14:creationId xmlns:p14="http://schemas.microsoft.com/office/powerpoint/2010/main" val="3163081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Log Analysis: In DevOps, log analysis is an essential task to identify and troubleshoot issues in systems and applications. The mode can be useful in log analysis to identify the most common error or warning messages that are occurring in a system. By identifying the mode, you can prioritize troubleshooting efforts to address the most frequently occurring issues.</a:t>
            </a:r>
          </a:p>
          <a:p>
            <a:pPr algn="l">
              <a:buFont typeface="+mj-lt"/>
              <a:buAutoNum type="arabicPeriod"/>
            </a:pPr>
            <a:r>
              <a:rPr lang="en-US" b="0" i="0" dirty="0">
                <a:solidFill>
                  <a:srgbClr val="374151"/>
                </a:solidFill>
                <a:effectLst/>
                <a:latin typeface="Söhne"/>
              </a:rPr>
              <a:t>Security Monitoring: In security monitoring, the mode can be used to identify the most common attack vectors that are being used against a system. By analyzing logs or network traffic, you can identify the mode of the types of attacks that are occurring most frequently. This can help you prioritize your security efforts to address the most common attack vectors.</a:t>
            </a:r>
          </a:p>
          <a:p>
            <a:pPr algn="l">
              <a:buFont typeface="+mj-lt"/>
              <a:buAutoNum type="arabicPeriod"/>
            </a:pPr>
            <a:r>
              <a:rPr lang="en-US" b="0" i="0" dirty="0">
                <a:solidFill>
                  <a:srgbClr val="374151"/>
                </a:solidFill>
                <a:effectLst/>
                <a:latin typeface="Söhne"/>
              </a:rPr>
              <a:t>User Behavior Analysis: In DevOps, user behavior analysis is a crucial task to understand how users are interacting with systems and applications. The mode can be useful in identifying the most common user behavior patterns. By analyzing user logs or application usage data, you can identify the mode of the most frequently performed actions. This can help you optimize systems and applications to better support these common user behavior patterns.</a:t>
            </a:r>
          </a:p>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15</a:t>
            </a:fld>
            <a:endParaRPr lang="en-US"/>
          </a:p>
        </p:txBody>
      </p:sp>
    </p:spTree>
    <p:extLst>
      <p:ext uri="{BB962C8B-B14F-4D97-AF65-F5344CB8AC3E}">
        <p14:creationId xmlns:p14="http://schemas.microsoft.com/office/powerpoint/2010/main" val="131725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is also Gaussian</a:t>
            </a:r>
          </a:p>
          <a:p>
            <a:endParaRPr lang="en-US" dirty="0"/>
          </a:p>
          <a:p>
            <a:pPr algn="l">
              <a:buFont typeface="+mj-lt"/>
              <a:buAutoNum type="arabicPeriod"/>
            </a:pPr>
            <a:r>
              <a:rPr lang="en-US" b="0" i="0" dirty="0">
                <a:solidFill>
                  <a:srgbClr val="374151"/>
                </a:solidFill>
                <a:effectLst/>
                <a:latin typeface="Söhne"/>
              </a:rPr>
              <a:t>Normal distribution: The normal distribution, also known as the Gaussian distribution, is a bell-shaped distribution that is symmetric around the mean. It is commonly used to model lead times, cycle times, and other metrics that exhibit a roughly symmetrical distribution of values.</a:t>
            </a:r>
          </a:p>
          <a:p>
            <a:pPr algn="l">
              <a:buFont typeface="+mj-lt"/>
              <a:buAutoNum type="arabicPeriod"/>
            </a:pPr>
            <a:r>
              <a:rPr lang="en-US" b="0" i="0" dirty="0">
                <a:solidFill>
                  <a:srgbClr val="374151"/>
                </a:solidFill>
                <a:effectLst/>
                <a:latin typeface="Söhne"/>
              </a:rPr>
              <a:t>Exponential distribution: The exponential distribution is commonly used to model the time between events that occur randomly and independently over time, such as the time between failures of a system or the time between user requests.</a:t>
            </a:r>
          </a:p>
          <a:p>
            <a:pPr algn="l">
              <a:buFont typeface="+mj-lt"/>
              <a:buAutoNum type="arabicPeriod"/>
            </a:pPr>
            <a:r>
              <a:rPr lang="en-US" b="0" i="0" dirty="0">
                <a:solidFill>
                  <a:srgbClr val="374151"/>
                </a:solidFill>
                <a:effectLst/>
                <a:latin typeface="Söhne"/>
              </a:rPr>
              <a:t>Poisson distribution: The Poisson distribution is commonly used to model the occurrence of rare events, such as system failures, errors, or incidents.</a:t>
            </a:r>
          </a:p>
          <a:p>
            <a:pPr algn="l">
              <a:buFont typeface="+mj-lt"/>
              <a:buAutoNum type="arabicPeriod"/>
            </a:pPr>
            <a:r>
              <a:rPr lang="en-US" b="0" i="0" dirty="0">
                <a:solidFill>
                  <a:srgbClr val="374151"/>
                </a:solidFill>
                <a:effectLst/>
                <a:latin typeface="Söhne"/>
              </a:rPr>
              <a:t>Beta distribution: The beta distribution is commonly used to model the probability of success or failure in a binomial process, such as the success rate of a deployment or the defect rate of a system.</a:t>
            </a:r>
          </a:p>
          <a:p>
            <a:pPr algn="l">
              <a:buFont typeface="+mj-lt"/>
              <a:buAutoNum type="arabicPeriod"/>
            </a:pPr>
            <a:r>
              <a:rPr lang="en-US" b="0" i="0" dirty="0">
                <a:solidFill>
                  <a:srgbClr val="374151"/>
                </a:solidFill>
                <a:effectLst/>
                <a:latin typeface="Söhne"/>
              </a:rPr>
              <a:t>Weibull distribution: The Weibull distribution is commonly used to model the time-to-failure of a system or component, and can be used to estimate the reliability and maintainability of a system.</a:t>
            </a:r>
          </a:p>
          <a:p>
            <a:pPr algn="l">
              <a:buFont typeface="+mj-lt"/>
              <a:buAutoNum type="arabicPeriod"/>
            </a:pPr>
            <a:r>
              <a:rPr lang="en-US" b="0" i="0" dirty="0">
                <a:solidFill>
                  <a:srgbClr val="374151"/>
                </a:solidFill>
                <a:effectLst/>
                <a:latin typeface="Söhne"/>
              </a:rPr>
              <a:t>Log-normal distribution:  (random variable whose log is a normal distribution. The log-normal distribution is commonly used to model the distribution of values that are the product of many small independent factors, such as the response time of a web application or the size of files transferred in a network.</a:t>
            </a:r>
          </a:p>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16</a:t>
            </a:fld>
            <a:endParaRPr lang="en-US"/>
          </a:p>
        </p:txBody>
      </p:sp>
    </p:spTree>
    <p:extLst>
      <p:ext uri="{BB962C8B-B14F-4D97-AF65-F5344CB8AC3E}">
        <p14:creationId xmlns:p14="http://schemas.microsoft.com/office/powerpoint/2010/main" val="2179343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18</a:t>
            </a:fld>
            <a:endParaRPr lang="en-US"/>
          </a:p>
        </p:txBody>
      </p:sp>
    </p:spTree>
    <p:extLst>
      <p:ext uri="{BB962C8B-B14F-4D97-AF65-F5344CB8AC3E}">
        <p14:creationId xmlns:p14="http://schemas.microsoft.com/office/powerpoint/2010/main" val="1776153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r>
              <a:rPr lang="en-US" dirty="0"/>
              <a:t>Tracing!</a:t>
            </a:r>
          </a:p>
          <a:p>
            <a:pPr>
              <a:spcBef>
                <a:spcPts val="0"/>
              </a:spcBef>
            </a:pPr>
            <a:r>
              <a:rPr lang="en-US" b="0" i="0" dirty="0">
                <a:solidFill>
                  <a:srgbClr val="374151"/>
                </a:solidFill>
                <a:effectLst/>
                <a:latin typeface="Söhne"/>
              </a:rPr>
              <a:t>This indicates that there is a 39.43% probability of a request arriving within the next 10 seconds, based on the exponential distribution fitted to the inter-arrival time data.</a:t>
            </a:r>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19</a:t>
            </a:fld>
            <a:endParaRPr lang="en-US"/>
          </a:p>
        </p:txBody>
      </p:sp>
    </p:spTree>
    <p:extLst>
      <p:ext uri="{BB962C8B-B14F-4D97-AF65-F5344CB8AC3E}">
        <p14:creationId xmlns:p14="http://schemas.microsoft.com/office/powerpoint/2010/main" val="162183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20</a:t>
            </a:fld>
            <a:endParaRPr lang="en-US"/>
          </a:p>
        </p:txBody>
      </p:sp>
    </p:spTree>
    <p:extLst>
      <p:ext uri="{BB962C8B-B14F-4D97-AF65-F5344CB8AC3E}">
        <p14:creationId xmlns:p14="http://schemas.microsoft.com/office/powerpoint/2010/main" val="3970954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21</a:t>
            </a:fld>
            <a:endParaRPr lang="en-US"/>
          </a:p>
        </p:txBody>
      </p:sp>
    </p:spTree>
    <p:extLst>
      <p:ext uri="{BB962C8B-B14F-4D97-AF65-F5344CB8AC3E}">
        <p14:creationId xmlns:p14="http://schemas.microsoft.com/office/powerpoint/2010/main" val="13724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0"/>
        <p:cNvGrpSpPr/>
        <p:nvPr/>
      </p:nvGrpSpPr>
      <p:grpSpPr>
        <a:xfrm>
          <a:off x="0" y="0"/>
          <a:ext cx="0" cy="0"/>
          <a:chOff x="0" y="0"/>
          <a:chExt cx="0" cy="0"/>
        </a:xfrm>
      </p:grpSpPr>
      <p:sp>
        <p:nvSpPr>
          <p:cNvPr id="3841" name="Google Shape;3841;gca53026d1b_2_827:notes"/>
          <p:cNvSpPr>
            <a:spLocks noGrp="1" noRot="1" noChangeAspect="1"/>
          </p:cNvSpPr>
          <p:nvPr>
            <p:ph type="sldImg" idx="2"/>
          </p:nvPr>
        </p:nvSpPr>
        <p:spPr>
          <a:xfrm>
            <a:off x="2492375" y="515938"/>
            <a:ext cx="4129088" cy="23225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2" name="Google Shape;3842;gca53026d1b_2_827:notes"/>
          <p:cNvSpPr txBox="1">
            <a:spLocks noGrp="1"/>
          </p:cNvSpPr>
          <p:nvPr>
            <p:ph type="body" idx="1"/>
          </p:nvPr>
        </p:nvSpPr>
        <p:spPr>
          <a:xfrm>
            <a:off x="911371" y="2967340"/>
            <a:ext cx="7290972" cy="2709311"/>
          </a:xfrm>
          <a:prstGeom prst="rect">
            <a:avLst/>
          </a:prstGeom>
          <a:noFill/>
          <a:ln>
            <a:noFill/>
          </a:ln>
        </p:spPr>
        <p:txBody>
          <a:bodyPr spcFirstLastPara="1" wrap="square" lIns="91425" tIns="45700" rIns="91425" bIns="45700" anchor="t" anchorCtr="0">
            <a:noAutofit/>
          </a:bodyPr>
          <a:lstStyle/>
          <a:p>
            <a:pPr algn="l">
              <a:buFont typeface="+mj-lt"/>
              <a:buAutoNum type="arabicPeriod"/>
            </a:pPr>
            <a:r>
              <a:rPr lang="en-US" b="0" i="0" dirty="0">
                <a:solidFill>
                  <a:srgbClr val="374151"/>
                </a:solidFill>
                <a:effectLst/>
                <a:latin typeface="Söhne"/>
              </a:rPr>
              <a:t>Simple random sampling: This is the most basic sampling technique, where each member of the population has an equal chance of being selected for the sample. This can be done using a random number generator or a table of random numbers.</a:t>
            </a:r>
          </a:p>
          <a:p>
            <a:pPr algn="l">
              <a:buFont typeface="+mj-lt"/>
              <a:buAutoNum type="arabicPeriod"/>
            </a:pPr>
            <a:r>
              <a:rPr lang="en-US" b="0" i="0" dirty="0">
                <a:solidFill>
                  <a:srgbClr val="374151"/>
                </a:solidFill>
                <a:effectLst/>
                <a:latin typeface="Söhne"/>
              </a:rPr>
              <a:t>Stratified sampling: This technique involves dividing the population into subgroups or strata based on a relevant variable, such as location, department, or system component. A sample is then selected from each stratum based on a proportionate or disproportionate allocation, depending on the goals of the study.</a:t>
            </a:r>
          </a:p>
          <a:p>
            <a:pPr algn="l">
              <a:buFont typeface="+mj-lt"/>
              <a:buAutoNum type="arabicPeriod"/>
            </a:pPr>
            <a:r>
              <a:rPr lang="en-US" b="0" i="0" dirty="0">
                <a:solidFill>
                  <a:srgbClr val="374151"/>
                </a:solidFill>
                <a:effectLst/>
                <a:latin typeface="Söhne"/>
              </a:rPr>
              <a:t>Cluster sampling: This technique involves dividing the population into clusters or groups based on a relevant variable, such as data center, application, or user group. A sample of clusters is then selected, and data is collected from all members within each selected cluster.</a:t>
            </a:r>
          </a:p>
          <a:p>
            <a:pPr algn="l">
              <a:buFont typeface="+mj-lt"/>
              <a:buAutoNum type="arabicPeriod"/>
            </a:pPr>
            <a:r>
              <a:rPr lang="en-US" b="0" i="0" dirty="0">
                <a:solidFill>
                  <a:srgbClr val="374151"/>
                </a:solidFill>
                <a:effectLst/>
                <a:latin typeface="Söhne"/>
              </a:rPr>
              <a:t>Systematic sampling: This technique involves selecting every nth member of the population, where n is a fixed interval that is determined based on the size of the population and the desired sample size.</a:t>
            </a:r>
          </a:p>
          <a:p>
            <a:pPr algn="l">
              <a:buFont typeface="+mj-lt"/>
              <a:buAutoNum type="arabicPeriod"/>
            </a:pPr>
            <a:r>
              <a:rPr lang="en-US" b="0" i="0" dirty="0">
                <a:solidFill>
                  <a:srgbClr val="374151"/>
                </a:solidFill>
                <a:effectLst/>
                <a:latin typeface="Söhne"/>
              </a:rPr>
              <a:t>Purposive sampling: This technique involves selecting members of the population based on a specific criterion or characteristic that is of interest to the study, such as selecting only high-priority incidents or vulnerabilities for analysis.</a:t>
            </a:r>
          </a:p>
        </p:txBody>
      </p:sp>
      <p:sp>
        <p:nvSpPr>
          <p:cNvPr id="3843" name="Google Shape;3843;gca53026d1b_2_827:notes"/>
          <p:cNvSpPr txBox="1">
            <a:spLocks noGrp="1"/>
          </p:cNvSpPr>
          <p:nvPr>
            <p:ph type="sldNum" idx="12"/>
          </p:nvPr>
        </p:nvSpPr>
        <p:spPr>
          <a:xfrm>
            <a:off x="5162330" y="6535556"/>
            <a:ext cx="3949276" cy="34523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3"/>
        <p:cNvGrpSpPr/>
        <p:nvPr/>
      </p:nvGrpSpPr>
      <p:grpSpPr>
        <a:xfrm>
          <a:off x="0" y="0"/>
          <a:ext cx="0" cy="0"/>
          <a:chOff x="0" y="0"/>
          <a:chExt cx="0" cy="0"/>
        </a:xfrm>
      </p:grpSpPr>
      <p:sp>
        <p:nvSpPr>
          <p:cNvPr id="4454" name="Google Shape;4454;gca53026d1b_2_1437:notes"/>
          <p:cNvSpPr txBox="1">
            <a:spLocks noGrp="1"/>
          </p:cNvSpPr>
          <p:nvPr>
            <p:ph type="body" idx="1"/>
          </p:nvPr>
        </p:nvSpPr>
        <p:spPr>
          <a:xfrm>
            <a:off x="911371" y="2967340"/>
            <a:ext cx="7290972" cy="270931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Here’s an example Take the same data sets:</a:t>
            </a:r>
          </a:p>
          <a:p>
            <a:pPr marL="0" lvl="0" indent="0" algn="l" rtl="0">
              <a:spcBef>
                <a:spcPts val="0"/>
              </a:spcBef>
              <a:spcAft>
                <a:spcPts val="0"/>
              </a:spcAft>
              <a:buNone/>
            </a:pPr>
            <a:r>
              <a:rPr lang="en-US" dirty="0"/>
              <a:t>In #1 data is Is sampled</a:t>
            </a:r>
          </a:p>
          <a:p>
            <a:pPr marL="0" lvl="0" indent="0" algn="l" rtl="0">
              <a:spcBef>
                <a:spcPts val="0"/>
              </a:spcBef>
              <a:spcAft>
                <a:spcPts val="0"/>
              </a:spcAft>
              <a:buNone/>
            </a:pPr>
            <a:r>
              <a:rPr lang="en-US" dirty="0"/>
              <a:t>In #2 it is not </a:t>
            </a:r>
          </a:p>
          <a:p>
            <a:pPr marL="228600" lvl="0" indent="-228600" algn="l" rtl="0">
              <a:spcBef>
                <a:spcPts val="0"/>
              </a:spcBef>
              <a:spcAft>
                <a:spcPts val="0"/>
              </a:spcAft>
              <a:buAutoNum type="arabicParenR"/>
            </a:pPr>
            <a:endParaRPr lang="en-US" dirty="0"/>
          </a:p>
          <a:p>
            <a:pPr marL="228600" lvl="0" indent="-228600" algn="l" rtl="0">
              <a:spcBef>
                <a:spcPts val="0"/>
              </a:spcBef>
              <a:spcAft>
                <a:spcPts val="0"/>
              </a:spcAft>
              <a:buAutoNum type="arabicParenR"/>
            </a:pPr>
            <a:r>
              <a:rPr lang="en-US" dirty="0"/>
              <a:t>sampling is giving me a selection bias and it doesn’t see things that are out of range, so it thinks my duration is 2 seconds when in reality my duration is 29 to 40 seconds. In other words it’s causing blind spots!!</a:t>
            </a:r>
          </a:p>
          <a:p>
            <a:pPr marL="228600" lvl="0" indent="-228600" algn="l" rtl="0">
              <a:spcBef>
                <a:spcPts val="0"/>
              </a:spcBef>
              <a:spcAft>
                <a:spcPts val="0"/>
              </a:spcAft>
              <a:buAutoNum type="arabicParenR"/>
            </a:pPr>
            <a:endParaRPr lang="en-US" dirty="0"/>
          </a:p>
          <a:p>
            <a:pPr marL="228600" lvl="0" indent="-228600" algn="l" rtl="0">
              <a:spcBef>
                <a:spcPts val="0"/>
              </a:spcBef>
              <a:spcAft>
                <a:spcPts val="0"/>
              </a:spcAft>
              <a:buAutoNum type="arabicParenR"/>
            </a:pPr>
            <a:r>
              <a:rPr lang="en-US" dirty="0"/>
              <a:t>And in my world, 29 seconds is known as a lost sale, I have abandoned many frivolous online purchases for even less latency than that. </a:t>
            </a:r>
            <a:endParaRPr dirty="0"/>
          </a:p>
        </p:txBody>
      </p:sp>
      <p:sp>
        <p:nvSpPr>
          <p:cNvPr id="4455" name="Google Shape;4455;gca53026d1b_2_1437:notes"/>
          <p:cNvSpPr>
            <a:spLocks noGrp="1" noRot="1" noChangeAspect="1"/>
          </p:cNvSpPr>
          <p:nvPr>
            <p:ph type="sldImg" idx="2"/>
          </p:nvPr>
        </p:nvSpPr>
        <p:spPr>
          <a:xfrm>
            <a:off x="2492375" y="515938"/>
            <a:ext cx="4129088" cy="23225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29</a:t>
            </a:fld>
            <a:endParaRPr lang="en-US"/>
          </a:p>
        </p:txBody>
      </p:sp>
    </p:spTree>
    <p:extLst>
      <p:ext uri="{BB962C8B-B14F-4D97-AF65-F5344CB8AC3E}">
        <p14:creationId xmlns:p14="http://schemas.microsoft.com/office/powerpoint/2010/main" val="2809005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a812fb9b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a812fb9b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a812fb9b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a812fb9b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02122"/>
                </a:solidFill>
                <a:effectLst/>
                <a:latin typeface="Arial" panose="020B0604020202020204" pitchFamily="34" charset="0"/>
              </a:rPr>
              <a:t>The Dedekind number </a:t>
            </a:r>
            <a:r>
              <a:rPr lang="en-US" b="0" i="1" dirty="0">
                <a:solidFill>
                  <a:srgbClr val="202122"/>
                </a:solidFill>
                <a:effectLst/>
                <a:latin typeface="Arial" panose="020B0604020202020204" pitchFamily="34" charset="0"/>
              </a:rPr>
              <a:t>M</a:t>
            </a:r>
            <a:r>
              <a:rPr lang="en-US" b="0" i="0" dirty="0">
                <a:solidFill>
                  <a:srgbClr val="202122"/>
                </a:solidFill>
                <a:effectLst/>
                <a:latin typeface="Arial" panose="020B0604020202020204" pitchFamily="34" charset="0"/>
              </a:rPr>
              <a:t>(</a:t>
            </a:r>
            <a:r>
              <a:rPr lang="en-US" b="0" i="1" dirty="0">
                <a:solidFill>
                  <a:srgbClr val="202122"/>
                </a:solidFill>
                <a:effectLst/>
                <a:latin typeface="Arial" panose="020B0604020202020204" pitchFamily="34" charset="0"/>
              </a:rPr>
              <a:t>n</a:t>
            </a:r>
            <a:r>
              <a:rPr lang="en-US" b="0" i="0" dirty="0">
                <a:solidFill>
                  <a:srgbClr val="202122"/>
                </a:solidFill>
                <a:effectLst/>
                <a:latin typeface="Arial" panose="020B0604020202020204" pitchFamily="34" charset="0"/>
              </a:rPr>
              <a:t>) counts the number of </a:t>
            </a:r>
            <a:r>
              <a:rPr lang="en-US" b="0" i="0" u="none" strike="noStrike" dirty="0">
                <a:solidFill>
                  <a:srgbClr val="3366CC"/>
                </a:solidFill>
                <a:effectLst/>
                <a:latin typeface="Arial" panose="020B0604020202020204" pitchFamily="34" charset="0"/>
                <a:hlinkClick r:id="rId3" tooltip="Monotone boolean function"/>
              </a:rPr>
              <a:t>monotone boolean functions</a:t>
            </a:r>
            <a:r>
              <a:rPr lang="en-US" b="0" i="0" dirty="0">
                <a:solidFill>
                  <a:srgbClr val="202122"/>
                </a:solidFill>
                <a:effectLst/>
                <a:latin typeface="Arial" panose="020B0604020202020204" pitchFamily="34" charset="0"/>
              </a:rPr>
              <a:t> of </a:t>
            </a:r>
            <a:r>
              <a:rPr lang="en-US" b="0" i="1" dirty="0">
                <a:solidFill>
                  <a:srgbClr val="202122"/>
                </a:solidFill>
                <a:effectLst/>
                <a:latin typeface="Arial" panose="020B0604020202020204" pitchFamily="34" charset="0"/>
              </a:rPr>
              <a:t>n</a:t>
            </a:r>
            <a:r>
              <a:rPr lang="en-US" b="0" i="0" dirty="0">
                <a:solidFill>
                  <a:srgbClr val="202122"/>
                </a:solidFill>
                <a:effectLst/>
                <a:latin typeface="Arial" panose="020B0604020202020204" pitchFamily="34" charset="0"/>
              </a:rPr>
              <a:t> variables.</a:t>
            </a:r>
            <a:endParaRPr dirty="0"/>
          </a:p>
        </p:txBody>
      </p:sp>
    </p:spTree>
    <p:extLst>
      <p:ext uri="{BB962C8B-B14F-4D97-AF65-F5344CB8AC3E}">
        <p14:creationId xmlns:p14="http://schemas.microsoft.com/office/powerpoint/2010/main" val="2067672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4</a:t>
            </a:fld>
            <a:endParaRPr lang="en-US"/>
          </a:p>
        </p:txBody>
      </p:sp>
    </p:spTree>
    <p:extLst>
      <p:ext uri="{BB962C8B-B14F-4D97-AF65-F5344CB8AC3E}">
        <p14:creationId xmlns:p14="http://schemas.microsoft.com/office/powerpoint/2010/main" val="3670485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combo Double Exponential Weighted Moving Average</a:t>
            </a:r>
          </a:p>
        </p:txBody>
      </p:sp>
      <p:sp>
        <p:nvSpPr>
          <p:cNvPr id="4" name="Slide Number Placeholder 3"/>
          <p:cNvSpPr>
            <a:spLocks noGrp="1"/>
          </p:cNvSpPr>
          <p:nvPr>
            <p:ph type="sldNum" sz="quarter" idx="5"/>
          </p:nvPr>
        </p:nvSpPr>
        <p:spPr/>
        <p:txBody>
          <a:bodyPr/>
          <a:lstStyle/>
          <a:p>
            <a:fld id="{1C7DBAA2-1EED-4FC8-A856-5AEA357CCC8F}" type="slidenum">
              <a:rPr lang="en-US" smtClean="0"/>
              <a:t>8</a:t>
            </a:fld>
            <a:endParaRPr lang="en-US"/>
          </a:p>
        </p:txBody>
      </p:sp>
    </p:spTree>
    <p:extLst>
      <p:ext uri="{BB962C8B-B14F-4D97-AF65-F5344CB8AC3E}">
        <p14:creationId xmlns:p14="http://schemas.microsoft.com/office/powerpoint/2010/main" val="1219216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50% if mean = 0 and std = 1</a:t>
            </a:r>
          </a:p>
        </p:txBody>
      </p:sp>
      <p:sp>
        <p:nvSpPr>
          <p:cNvPr id="4" name="Slide Number Placeholder 3"/>
          <p:cNvSpPr>
            <a:spLocks noGrp="1"/>
          </p:cNvSpPr>
          <p:nvPr>
            <p:ph type="sldNum" sz="quarter" idx="5"/>
          </p:nvPr>
        </p:nvSpPr>
        <p:spPr/>
        <p:txBody>
          <a:bodyPr/>
          <a:lstStyle/>
          <a:p>
            <a:fld id="{1C7DBAA2-1EED-4FC8-A856-5AEA357CCC8F}" type="slidenum">
              <a:rPr lang="en-US" smtClean="0"/>
              <a:t>9</a:t>
            </a:fld>
            <a:endParaRPr lang="en-US"/>
          </a:p>
        </p:txBody>
      </p:sp>
    </p:spTree>
    <p:extLst>
      <p:ext uri="{BB962C8B-B14F-4D97-AF65-F5344CB8AC3E}">
        <p14:creationId xmlns:p14="http://schemas.microsoft.com/office/powerpoint/2010/main" val="146388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Arithmetic == 13.33</a:t>
            </a:r>
          </a:p>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10</a:t>
            </a:fld>
            <a:endParaRPr lang="en-US"/>
          </a:p>
        </p:txBody>
      </p:sp>
    </p:spTree>
    <p:extLst>
      <p:ext uri="{BB962C8B-B14F-4D97-AF65-F5344CB8AC3E}">
        <p14:creationId xmlns:p14="http://schemas.microsoft.com/office/powerpoint/2010/main" val="1027002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85000"/>
              </a:lnSpc>
              <a:spcBef>
                <a:spcPts val="600"/>
              </a:spcBef>
              <a:spcAft>
                <a:spcPts val="0"/>
              </a:spcAft>
              <a:buClrTx/>
              <a:buSzTx/>
              <a:buFontTx/>
              <a:buNone/>
              <a:tabLst/>
              <a:defRPr/>
            </a:pPr>
            <a:r>
              <a:rPr lang="en-US" b="0" i="0" dirty="0">
                <a:solidFill>
                  <a:srgbClr val="374151"/>
                </a:solidFill>
                <a:effectLst/>
                <a:latin typeface="Söhne"/>
              </a:rPr>
              <a:t>Server 1 has a CPU utilization of 30%. Server 2 has a CPU utilization of 40%. Server 3 has a CPU utilization of 20%. Server 4 has a CPU utilization of 10%.</a:t>
            </a:r>
            <a:endParaRPr lang="en-US" dirty="0"/>
          </a:p>
          <a:p>
            <a:endParaRPr lang="en-US" dirty="0"/>
          </a:p>
          <a:p>
            <a:r>
              <a:rPr lang="en-US" dirty="0"/>
              <a:t>This is the equivalent of a single device serving </a:t>
            </a:r>
          </a:p>
          <a:p>
            <a:endParaRPr lang="en-US" dirty="0"/>
          </a:p>
          <a:p>
            <a:r>
              <a:rPr lang="en-US" b="0" i="0" dirty="0">
                <a:solidFill>
                  <a:srgbClr val="374151"/>
                </a:solidFill>
                <a:effectLst/>
                <a:latin typeface="Söhne"/>
              </a:rPr>
              <a:t>The presence of a server with a very high CPU utilization of 80% can significantly impact the harmonic mean, making it less useful for identifying underutilized servers or for setting targets for optimal CPU utilization. In cases like this, it may be more appropriate to use other statistical measures, such as the median or trimmed mean, which are less sensitive to outliers.</a:t>
            </a:r>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11</a:t>
            </a:fld>
            <a:endParaRPr lang="en-US"/>
          </a:p>
        </p:txBody>
      </p:sp>
    </p:spTree>
    <p:extLst>
      <p:ext uri="{BB962C8B-B14F-4D97-AF65-F5344CB8AC3E}">
        <p14:creationId xmlns:p14="http://schemas.microsoft.com/office/powerpoint/2010/main" val="149736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12</a:t>
            </a:fld>
            <a:endParaRPr lang="en-US"/>
          </a:p>
        </p:txBody>
      </p:sp>
    </p:spTree>
    <p:extLst>
      <p:ext uri="{BB962C8B-B14F-4D97-AF65-F5344CB8AC3E}">
        <p14:creationId xmlns:p14="http://schemas.microsoft.com/office/powerpoint/2010/main" val="639321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Carbon">
    <p:bg>
      <p:bgPr>
        <a:solidFill>
          <a:schemeClr val="tx1"/>
        </a:solidFill>
        <a:effectLst/>
      </p:bgPr>
    </p:bg>
    <p:spTree>
      <p:nvGrpSpPr>
        <p:cNvPr id="1" name=""/>
        <p:cNvGrpSpPr/>
        <p:nvPr/>
      </p:nvGrpSpPr>
      <p:grpSpPr>
        <a:xfrm>
          <a:off x="0" y="0"/>
          <a:ext cx="0" cy="0"/>
          <a:chOff x="0" y="0"/>
          <a:chExt cx="0" cy="0"/>
        </a:xfrm>
      </p:grpSpPr>
      <p:grpSp>
        <p:nvGrpSpPr>
          <p:cNvPr id="20" name="Group 22">
            <a:extLst>
              <a:ext uri="{FF2B5EF4-FFF2-40B4-BE49-F238E27FC236}">
                <a16:creationId xmlns:a16="http://schemas.microsoft.com/office/drawing/2014/main" id="{42A43BDF-5778-42C4-9684-F547222BF0D8}"/>
              </a:ext>
            </a:extLst>
          </p:cNvPr>
          <p:cNvGrpSpPr>
            <a:grpSpLocks noChangeAspect="1"/>
          </p:cNvGrpSpPr>
          <p:nvPr userDrawn="1"/>
        </p:nvGrpSpPr>
        <p:grpSpPr bwMode="auto">
          <a:xfrm>
            <a:off x="469899" y="471509"/>
            <a:ext cx="607061" cy="607061"/>
            <a:chOff x="5266" y="0"/>
            <a:chExt cx="733" cy="733"/>
          </a:xfrm>
        </p:grpSpPr>
        <p:sp>
          <p:nvSpPr>
            <p:cNvPr id="21" name="Freeform 23">
              <a:extLst>
                <a:ext uri="{FF2B5EF4-FFF2-40B4-BE49-F238E27FC236}">
                  <a16:creationId xmlns:a16="http://schemas.microsoft.com/office/drawing/2014/main" id="{2921929D-07DB-4DEB-8A8F-EECF0B8D3F91}"/>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7C47742A-259D-4716-AE5E-1149FBA0603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a:extLst>
                <a:ext uri="{FF2B5EF4-FFF2-40B4-BE49-F238E27FC236}">
                  <a16:creationId xmlns:a16="http://schemas.microsoft.com/office/drawing/2014/main" id="{42C69EFD-13B9-4F32-8951-2716108A9B0A}"/>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a:extLst>
                <a:ext uri="{FF2B5EF4-FFF2-40B4-BE49-F238E27FC236}">
                  <a16:creationId xmlns:a16="http://schemas.microsoft.com/office/drawing/2014/main" id="{CDFD7902-75E6-4284-B2D1-DACA33F78B22}"/>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7">
              <a:extLst>
                <a:ext uri="{FF2B5EF4-FFF2-40B4-BE49-F238E27FC236}">
                  <a16:creationId xmlns:a16="http://schemas.microsoft.com/office/drawing/2014/main" id="{270F482F-1ED7-4D09-85FC-A4B6B1D0035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EC4FDFB-D8B5-4D90-9CC9-76F699041481}"/>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6" name="Group 15">
            <a:extLst>
              <a:ext uri="{FF2B5EF4-FFF2-40B4-BE49-F238E27FC236}">
                <a16:creationId xmlns:a16="http://schemas.microsoft.com/office/drawing/2014/main" id="{79AF7A64-D462-4536-8E54-BC1645DA5D6D}"/>
              </a:ext>
            </a:extLst>
          </p:cNvPr>
          <p:cNvGrpSpPr/>
          <p:nvPr userDrawn="1"/>
        </p:nvGrpSpPr>
        <p:grpSpPr>
          <a:xfrm>
            <a:off x="0" y="6766560"/>
            <a:ext cx="12192000" cy="91440"/>
            <a:chOff x="0" y="6766560"/>
            <a:chExt cx="12192000" cy="91440"/>
          </a:xfrm>
        </p:grpSpPr>
        <p:sp>
          <p:nvSpPr>
            <p:cNvPr id="23" name="Rectangle 22">
              <a:extLst>
                <a:ext uri="{FF2B5EF4-FFF2-40B4-BE49-F238E27FC236}">
                  <a16:creationId xmlns:a16="http://schemas.microsoft.com/office/drawing/2014/main" id="{A414CAB4-D32A-40E5-BC4F-70AB6275024B}"/>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1" name="Rectangle 30">
              <a:extLst>
                <a:ext uri="{FF2B5EF4-FFF2-40B4-BE49-F238E27FC236}">
                  <a16:creationId xmlns:a16="http://schemas.microsoft.com/office/drawing/2014/main" id="{7384026C-3558-4FBE-92B9-E38A985E6F3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2" name="Rectangle 31">
              <a:extLst>
                <a:ext uri="{FF2B5EF4-FFF2-40B4-BE49-F238E27FC236}">
                  <a16:creationId xmlns:a16="http://schemas.microsoft.com/office/drawing/2014/main" id="{E7F5ED1F-67E0-4072-860A-04BCD4C7E26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3" name="Rectangle 32">
              <a:extLst>
                <a:ext uri="{FF2B5EF4-FFF2-40B4-BE49-F238E27FC236}">
                  <a16:creationId xmlns:a16="http://schemas.microsoft.com/office/drawing/2014/main" id="{FC857133-B537-4074-AF85-5E98C63012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4" name="Rectangle 33">
              <a:extLst>
                <a:ext uri="{FF2B5EF4-FFF2-40B4-BE49-F238E27FC236}">
                  <a16:creationId xmlns:a16="http://schemas.microsoft.com/office/drawing/2014/main" id="{25B67588-0B6E-4226-B394-241E4F152F5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235513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no subhead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4" name="Footer Placeholder 10">
            <a:extLst>
              <a:ext uri="{FF2B5EF4-FFF2-40B4-BE49-F238E27FC236}">
                <a16:creationId xmlns:a16="http://schemas.microsoft.com/office/drawing/2014/main" id="{8B40CF54-3FB2-43C4-8ED2-061175C03E2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06632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nd slide: Carbon">
    <p:bg>
      <p:bgPr>
        <a:solidFill>
          <a:schemeClr val="tx1"/>
        </a:solidFill>
        <a:effectLst/>
      </p:bgPr>
    </p:bg>
    <p:spTree>
      <p:nvGrpSpPr>
        <p:cNvPr id="1" name=""/>
        <p:cNvGrpSpPr/>
        <p:nvPr/>
      </p:nvGrpSpPr>
      <p:grpSpPr>
        <a:xfrm>
          <a:off x="0" y="0"/>
          <a:ext cx="0" cy="0"/>
          <a:chOff x="0" y="0"/>
          <a:chExt cx="0" cy="0"/>
        </a:xfrm>
      </p:grpSpPr>
      <p:grpSp>
        <p:nvGrpSpPr>
          <p:cNvPr id="11" name="Group 22">
            <a:extLst>
              <a:ext uri="{FF2B5EF4-FFF2-40B4-BE49-F238E27FC236}">
                <a16:creationId xmlns:a16="http://schemas.microsoft.com/office/drawing/2014/main" id="{B49D0D91-C17F-4B05-8E43-82015C7BB704}"/>
              </a:ext>
            </a:extLst>
          </p:cNvPr>
          <p:cNvGrpSpPr>
            <a:grpSpLocks noChangeAspect="1"/>
          </p:cNvGrpSpPr>
          <p:nvPr userDrawn="1"/>
        </p:nvGrpSpPr>
        <p:grpSpPr bwMode="auto">
          <a:xfrm>
            <a:off x="4868425" y="2102145"/>
            <a:ext cx="2433289" cy="2433289"/>
            <a:chOff x="5266" y="0"/>
            <a:chExt cx="733" cy="733"/>
          </a:xfrm>
        </p:grpSpPr>
        <p:sp>
          <p:nvSpPr>
            <p:cNvPr id="12" name="Freeform 23">
              <a:extLst>
                <a:ext uri="{FF2B5EF4-FFF2-40B4-BE49-F238E27FC236}">
                  <a16:creationId xmlns:a16="http://schemas.microsoft.com/office/drawing/2014/main" id="{04A93985-0D67-451D-B3A3-FF1DFA20A8D5}"/>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 name="Freeform 24">
              <a:extLst>
                <a:ext uri="{FF2B5EF4-FFF2-40B4-BE49-F238E27FC236}">
                  <a16:creationId xmlns:a16="http://schemas.microsoft.com/office/drawing/2014/main" id="{51F8F0B5-AE5E-4F6A-A5A9-1380A0E147F1}"/>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 name="Freeform 25">
              <a:extLst>
                <a:ext uri="{FF2B5EF4-FFF2-40B4-BE49-F238E27FC236}">
                  <a16:creationId xmlns:a16="http://schemas.microsoft.com/office/drawing/2014/main" id="{0588F478-4A92-494A-9C3A-F0E7B3557D9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 name="Freeform 26">
              <a:extLst>
                <a:ext uri="{FF2B5EF4-FFF2-40B4-BE49-F238E27FC236}">
                  <a16:creationId xmlns:a16="http://schemas.microsoft.com/office/drawing/2014/main" id="{1C181752-AA5D-48E5-B1BF-DFEB698DA565}"/>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 name="Freeform 27">
              <a:extLst>
                <a:ext uri="{FF2B5EF4-FFF2-40B4-BE49-F238E27FC236}">
                  <a16:creationId xmlns:a16="http://schemas.microsoft.com/office/drawing/2014/main" id="{7C566761-B5D4-457C-92C2-7F809697D4B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17" name="Group 16">
            <a:extLst>
              <a:ext uri="{FF2B5EF4-FFF2-40B4-BE49-F238E27FC236}">
                <a16:creationId xmlns:a16="http://schemas.microsoft.com/office/drawing/2014/main" id="{A7ABD1FB-3172-4AEA-B5C2-F2546E6F6B28}"/>
              </a:ext>
            </a:extLst>
          </p:cNvPr>
          <p:cNvGrpSpPr/>
          <p:nvPr userDrawn="1"/>
        </p:nvGrpSpPr>
        <p:grpSpPr>
          <a:xfrm>
            <a:off x="0" y="6766560"/>
            <a:ext cx="12192000" cy="91440"/>
            <a:chOff x="0" y="6766560"/>
            <a:chExt cx="12192000" cy="91440"/>
          </a:xfrm>
        </p:grpSpPr>
        <p:sp>
          <p:nvSpPr>
            <p:cNvPr id="18" name="Rectangle 17">
              <a:extLst>
                <a:ext uri="{FF2B5EF4-FFF2-40B4-BE49-F238E27FC236}">
                  <a16:creationId xmlns:a16="http://schemas.microsoft.com/office/drawing/2014/main" id="{59CBB2FC-BAF9-48F6-95FA-B797183FB68E}"/>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19" name="Rectangle 18">
              <a:extLst>
                <a:ext uri="{FF2B5EF4-FFF2-40B4-BE49-F238E27FC236}">
                  <a16:creationId xmlns:a16="http://schemas.microsoft.com/office/drawing/2014/main" id="{CE72C188-6A30-4B83-B29A-98E2F5808F8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0" name="Rectangle 19">
              <a:extLst>
                <a:ext uri="{FF2B5EF4-FFF2-40B4-BE49-F238E27FC236}">
                  <a16:creationId xmlns:a16="http://schemas.microsoft.com/office/drawing/2014/main" id="{1BE38204-8452-4E27-BEDC-A657E1DE8021}"/>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1" name="Rectangle 20">
              <a:extLst>
                <a:ext uri="{FF2B5EF4-FFF2-40B4-BE49-F238E27FC236}">
                  <a16:creationId xmlns:a16="http://schemas.microsoft.com/office/drawing/2014/main" id="{75DF6AC7-9388-407D-89DE-B14FFE84A8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2" name="Rectangle 21">
              <a:extLst>
                <a:ext uri="{FF2B5EF4-FFF2-40B4-BE49-F238E27FC236}">
                  <a16:creationId xmlns:a16="http://schemas.microsoft.com/office/drawing/2014/main" id="{20F5B398-B67A-43A9-8C2A-54443FBEF89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Tree>
    <p:extLst>
      <p:ext uri="{BB962C8B-B14F-4D97-AF65-F5344CB8AC3E}">
        <p14:creationId xmlns:p14="http://schemas.microsoft.com/office/powerpoint/2010/main" val="26513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End slide: Deep Lake">
    <p:bg>
      <p:bgPr>
        <a:solidFill>
          <a:srgbClr val="00446F"/>
        </a:solidFill>
        <a:effectLst/>
      </p:bgPr>
    </p:bg>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userDrawn="1"/>
        </p:nvGrpSpPr>
        <p:grpSpPr bwMode="auto">
          <a:xfrm>
            <a:off x="4868425" y="2102145"/>
            <a:ext cx="2433289" cy="2433289"/>
            <a:chOff x="5266" y="0"/>
            <a:chExt cx="733" cy="733"/>
          </a:xfrm>
        </p:grpSpPr>
        <p:sp>
          <p:nvSpPr>
            <p:cNvPr id="26" name="Freeform 24">
              <a:extLst>
                <a:ext uri="{FF2B5EF4-FFF2-40B4-BE49-F238E27FC236}">
                  <a16:creationId xmlns:a16="http://schemas.microsoft.com/office/drawing/2014/main" id="{B9AF8A63-6FFF-4C2F-883E-76FDE7D496A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7" name="Freeform 25">
              <a:extLst>
                <a:ext uri="{FF2B5EF4-FFF2-40B4-BE49-F238E27FC236}">
                  <a16:creationId xmlns:a16="http://schemas.microsoft.com/office/drawing/2014/main" id="{0B34BBF5-94F1-4633-93DF-D1C74D7E805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8" name="Freeform 26">
              <a:extLst>
                <a:ext uri="{FF2B5EF4-FFF2-40B4-BE49-F238E27FC236}">
                  <a16:creationId xmlns:a16="http://schemas.microsoft.com/office/drawing/2014/main" id="{3502C15E-FAB7-48E2-B3CD-297CE138C9F0}"/>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9" name="Freeform 27">
              <a:extLst>
                <a:ext uri="{FF2B5EF4-FFF2-40B4-BE49-F238E27FC236}">
                  <a16:creationId xmlns:a16="http://schemas.microsoft.com/office/drawing/2014/main" id="{4D5AA12F-9D7D-47DC-9513-EA313EC1362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19" name="Group 18">
            <a:extLst>
              <a:ext uri="{FF2B5EF4-FFF2-40B4-BE49-F238E27FC236}">
                <a16:creationId xmlns:a16="http://schemas.microsoft.com/office/drawing/2014/main" id="{4541BFC0-E8B2-4E33-88AA-2D833170CAA9}"/>
              </a:ext>
            </a:extLst>
          </p:cNvPr>
          <p:cNvGrpSpPr/>
          <p:nvPr userDrawn="1"/>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86EF9B02-DDF4-49EF-88E9-E28D0A4C427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1" name="Rectangle 20">
              <a:extLst>
                <a:ext uri="{FF2B5EF4-FFF2-40B4-BE49-F238E27FC236}">
                  <a16:creationId xmlns:a16="http://schemas.microsoft.com/office/drawing/2014/main" id="{BF81F288-588D-49FF-9E29-11B25708FA8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2" name="Rectangle 21">
              <a:extLst>
                <a:ext uri="{FF2B5EF4-FFF2-40B4-BE49-F238E27FC236}">
                  <a16:creationId xmlns:a16="http://schemas.microsoft.com/office/drawing/2014/main" id="{B97796B5-ACD4-4793-A3DC-DEA5D0DD5F0E}"/>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3" name="Rectangle 22">
              <a:extLst>
                <a:ext uri="{FF2B5EF4-FFF2-40B4-BE49-F238E27FC236}">
                  <a16:creationId xmlns:a16="http://schemas.microsoft.com/office/drawing/2014/main" id="{BE50AF70-1F35-43EF-BDCA-366F8DF37230}"/>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5" name="Rectangle 24">
              <a:extLst>
                <a:ext uri="{FF2B5EF4-FFF2-40B4-BE49-F238E27FC236}">
                  <a16:creationId xmlns:a16="http://schemas.microsoft.com/office/drawing/2014/main" id="{21687566-3430-40E2-9F85-D35FB4E2A2D0}"/>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Tree>
    <p:extLst>
      <p:ext uri="{BB962C8B-B14F-4D97-AF65-F5344CB8AC3E}">
        <p14:creationId xmlns:p14="http://schemas.microsoft.com/office/powerpoint/2010/main" val="417410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373307"/>
          </a:xfrm>
        </p:spPr>
        <p:txBody>
          <a:bodyPr anchor="t">
            <a:spAutoFit/>
          </a:bodyPr>
          <a:lstStyle>
            <a:lvl1pPr marL="0" indent="0">
              <a:lnSpc>
                <a:spcPct val="83000"/>
              </a:lnSpc>
              <a:spcBef>
                <a:spcPts val="0"/>
              </a:spcBef>
              <a:spcAft>
                <a:spcPts val="0"/>
              </a:spcAft>
              <a:buNone/>
              <a:defRPr sz="2200" b="0" spc="-31"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89641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Carbon">
    <p:bg>
      <p:bgPr>
        <a:solidFill>
          <a:schemeClr val="tx1"/>
        </a:solidFill>
        <a:effectLst/>
      </p:bgPr>
    </p:bg>
    <p:spTree>
      <p:nvGrpSpPr>
        <p:cNvPr id="1" name=""/>
        <p:cNvGrpSpPr/>
        <p:nvPr/>
      </p:nvGrpSpPr>
      <p:grpSpPr>
        <a:xfrm>
          <a:off x="0" y="0"/>
          <a:ext cx="0" cy="0"/>
          <a:chOff x="0" y="0"/>
          <a:chExt cx="0" cy="0"/>
        </a:xfrm>
      </p:grpSpPr>
      <p:grpSp>
        <p:nvGrpSpPr>
          <p:cNvPr id="20" name="Group 22">
            <a:extLst>
              <a:ext uri="{FF2B5EF4-FFF2-40B4-BE49-F238E27FC236}">
                <a16:creationId xmlns:a16="http://schemas.microsoft.com/office/drawing/2014/main" id="{42A43BDF-5778-42C4-9684-F547222BF0D8}"/>
              </a:ext>
            </a:extLst>
          </p:cNvPr>
          <p:cNvGrpSpPr>
            <a:grpSpLocks noChangeAspect="1"/>
          </p:cNvGrpSpPr>
          <p:nvPr userDrawn="1"/>
        </p:nvGrpSpPr>
        <p:grpSpPr bwMode="auto">
          <a:xfrm>
            <a:off x="469899" y="471509"/>
            <a:ext cx="607061" cy="607061"/>
            <a:chOff x="5266" y="0"/>
            <a:chExt cx="733" cy="733"/>
          </a:xfrm>
        </p:grpSpPr>
        <p:sp>
          <p:nvSpPr>
            <p:cNvPr id="21" name="Freeform 23">
              <a:extLst>
                <a:ext uri="{FF2B5EF4-FFF2-40B4-BE49-F238E27FC236}">
                  <a16:creationId xmlns:a16="http://schemas.microsoft.com/office/drawing/2014/main" id="{2921929D-07DB-4DEB-8A8F-EECF0B8D3F91}"/>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a:extLst>
                <a:ext uri="{FF2B5EF4-FFF2-40B4-BE49-F238E27FC236}">
                  <a16:creationId xmlns:a16="http://schemas.microsoft.com/office/drawing/2014/main" id="{7C47742A-259D-4716-AE5E-1149FBA0603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a:extLst>
                <a:ext uri="{FF2B5EF4-FFF2-40B4-BE49-F238E27FC236}">
                  <a16:creationId xmlns:a16="http://schemas.microsoft.com/office/drawing/2014/main" id="{42C69EFD-13B9-4F32-8951-2716108A9B0A}"/>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
              <a:extLst>
                <a:ext uri="{FF2B5EF4-FFF2-40B4-BE49-F238E27FC236}">
                  <a16:creationId xmlns:a16="http://schemas.microsoft.com/office/drawing/2014/main" id="{CDFD7902-75E6-4284-B2D1-DACA33F78B22}"/>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7">
              <a:extLst>
                <a:ext uri="{FF2B5EF4-FFF2-40B4-BE49-F238E27FC236}">
                  <a16:creationId xmlns:a16="http://schemas.microsoft.com/office/drawing/2014/main" id="{270F482F-1ED7-4D09-85FC-A4B6B1D0035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EC4FDFB-D8B5-4D90-9CC9-76F699041481}"/>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6" name="Group 15">
            <a:extLst>
              <a:ext uri="{FF2B5EF4-FFF2-40B4-BE49-F238E27FC236}">
                <a16:creationId xmlns:a16="http://schemas.microsoft.com/office/drawing/2014/main" id="{79AF7A64-D462-4536-8E54-BC1645DA5D6D}"/>
              </a:ext>
            </a:extLst>
          </p:cNvPr>
          <p:cNvGrpSpPr/>
          <p:nvPr userDrawn="1"/>
        </p:nvGrpSpPr>
        <p:grpSpPr>
          <a:xfrm>
            <a:off x="0" y="6766560"/>
            <a:ext cx="12192000" cy="91440"/>
            <a:chOff x="0" y="6766560"/>
            <a:chExt cx="12192000" cy="91440"/>
          </a:xfrm>
        </p:grpSpPr>
        <p:sp>
          <p:nvSpPr>
            <p:cNvPr id="23" name="Rectangle 22">
              <a:extLst>
                <a:ext uri="{FF2B5EF4-FFF2-40B4-BE49-F238E27FC236}">
                  <a16:creationId xmlns:a16="http://schemas.microsoft.com/office/drawing/2014/main" id="{A414CAB4-D32A-40E5-BC4F-70AB6275024B}"/>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1" name="Rectangle 30">
              <a:extLst>
                <a:ext uri="{FF2B5EF4-FFF2-40B4-BE49-F238E27FC236}">
                  <a16:creationId xmlns:a16="http://schemas.microsoft.com/office/drawing/2014/main" id="{7384026C-3558-4FBE-92B9-E38A985E6F3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2" name="Rectangle 31">
              <a:extLst>
                <a:ext uri="{FF2B5EF4-FFF2-40B4-BE49-F238E27FC236}">
                  <a16:creationId xmlns:a16="http://schemas.microsoft.com/office/drawing/2014/main" id="{E7F5ED1F-67E0-4072-860A-04BCD4C7E26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3" name="Rectangle 32">
              <a:extLst>
                <a:ext uri="{FF2B5EF4-FFF2-40B4-BE49-F238E27FC236}">
                  <a16:creationId xmlns:a16="http://schemas.microsoft.com/office/drawing/2014/main" id="{FC857133-B537-4074-AF85-5E98C63012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4" name="Rectangle 33">
              <a:extLst>
                <a:ext uri="{FF2B5EF4-FFF2-40B4-BE49-F238E27FC236}">
                  <a16:creationId xmlns:a16="http://schemas.microsoft.com/office/drawing/2014/main" id="{25B67588-0B6E-4226-B394-241E4F152F5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23551386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Deep Lake">
    <p:bg>
      <p:bgPr>
        <a:solidFill>
          <a:srgbClr val="00446F"/>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grpSp>
        <p:nvGrpSpPr>
          <p:cNvPr id="16" name="Group 22">
            <a:extLst>
              <a:ext uri="{FF2B5EF4-FFF2-40B4-BE49-F238E27FC236}">
                <a16:creationId xmlns:a16="http://schemas.microsoft.com/office/drawing/2014/main" id="{C11273B3-D7B1-42B5-86F7-11127784670B}"/>
              </a:ext>
            </a:extLst>
          </p:cNvPr>
          <p:cNvGrpSpPr>
            <a:grpSpLocks noChangeAspect="1"/>
          </p:cNvGrpSpPr>
          <p:nvPr userDrawn="1"/>
        </p:nvGrpSpPr>
        <p:grpSpPr bwMode="auto">
          <a:xfrm>
            <a:off x="469899" y="471509"/>
            <a:ext cx="603504" cy="603504"/>
            <a:chOff x="5266" y="0"/>
            <a:chExt cx="733" cy="733"/>
          </a:xfrm>
        </p:grpSpPr>
        <p:sp>
          <p:nvSpPr>
            <p:cNvPr id="17" name="Freeform 24">
              <a:extLst>
                <a:ext uri="{FF2B5EF4-FFF2-40B4-BE49-F238E27FC236}">
                  <a16:creationId xmlns:a16="http://schemas.microsoft.com/office/drawing/2014/main" id="{A1B0966E-5181-4934-9D7E-C6FC708D23EF}"/>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a:extLst>
                <a:ext uri="{FF2B5EF4-FFF2-40B4-BE49-F238E27FC236}">
                  <a16:creationId xmlns:a16="http://schemas.microsoft.com/office/drawing/2014/main" id="{2BE7D59A-96D7-4866-97B3-1E01EA377633}"/>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a:extLst>
                <a:ext uri="{FF2B5EF4-FFF2-40B4-BE49-F238E27FC236}">
                  <a16:creationId xmlns:a16="http://schemas.microsoft.com/office/drawing/2014/main" id="{D40889E3-2864-495F-A1BC-AAD592864E71}"/>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811A214B-B1E2-4587-AE79-1889469D213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5" name="Group 14">
            <a:extLst>
              <a:ext uri="{FF2B5EF4-FFF2-40B4-BE49-F238E27FC236}">
                <a16:creationId xmlns:a16="http://schemas.microsoft.com/office/drawing/2014/main" id="{40A1DEC4-3D42-4FE4-B0EA-1CE4694837B1}"/>
              </a:ext>
            </a:extLst>
          </p:cNvPr>
          <p:cNvGrpSpPr/>
          <p:nvPr userDrawn="1"/>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62908D73-F652-41E0-BA6F-D40E54B3BE19}"/>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1" name="Rectangle 20">
              <a:extLst>
                <a:ext uri="{FF2B5EF4-FFF2-40B4-BE49-F238E27FC236}">
                  <a16:creationId xmlns:a16="http://schemas.microsoft.com/office/drawing/2014/main" id="{CB1E0D2F-D8AE-4A86-BD93-B90F60229A0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4" name="Rectangle 23">
              <a:extLst>
                <a:ext uri="{FF2B5EF4-FFF2-40B4-BE49-F238E27FC236}">
                  <a16:creationId xmlns:a16="http://schemas.microsoft.com/office/drawing/2014/main" id="{BF3DDAFA-9A22-4A27-BB1C-21AF610A87AA}"/>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AE729A57-8AF3-40C9-AF2B-1BAC2964AC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6" name="Rectangle 25">
              <a:extLst>
                <a:ext uri="{FF2B5EF4-FFF2-40B4-BE49-F238E27FC236}">
                  <a16:creationId xmlns:a16="http://schemas.microsoft.com/office/drawing/2014/main" id="{9F6C6C56-9A42-43F5-8DA4-1F43315DCC6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27889236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0_Title Slide: Deep Lake">
    <p:bg>
      <p:bgPr>
        <a:solidFill>
          <a:schemeClr val="tx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1" y="1143000"/>
            <a:ext cx="7315200"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315199"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 name="Graphic 2">
            <a:extLst>
              <a:ext uri="{FF2B5EF4-FFF2-40B4-BE49-F238E27FC236}">
                <a16:creationId xmlns:a16="http://schemas.microsoft.com/office/drawing/2014/main" id="{2A40E79D-6228-874B-9EA6-E8BFFBCDB8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899" y="457217"/>
            <a:ext cx="1371600" cy="220583"/>
          </a:xfrm>
          <a:prstGeom prst="rect">
            <a:avLst/>
          </a:prstGeom>
        </p:spPr>
      </p:pic>
      <p:pic>
        <p:nvPicPr>
          <p:cNvPr id="7" name="Picture 6">
            <a:extLst>
              <a:ext uri="{FF2B5EF4-FFF2-40B4-BE49-F238E27FC236}">
                <a16:creationId xmlns:a16="http://schemas.microsoft.com/office/drawing/2014/main" id="{B4EE4E5C-C2EB-F14F-AF5E-CBDBB9020E62}"/>
              </a:ext>
            </a:extLst>
          </p:cNvPr>
          <p:cNvPicPr>
            <a:picLocks noChangeAspect="1"/>
          </p:cNvPicPr>
          <p:nvPr userDrawn="1"/>
        </p:nvPicPr>
        <p:blipFill>
          <a:blip r:embed="rId4"/>
          <a:stretch>
            <a:fillRect/>
          </a:stretch>
        </p:blipFill>
        <p:spPr>
          <a:xfrm>
            <a:off x="457200" y="6143812"/>
            <a:ext cx="1101452" cy="436384"/>
          </a:xfrm>
          <a:prstGeom prst="rect">
            <a:avLst/>
          </a:prstGeom>
        </p:spPr>
      </p:pic>
      <p:pic>
        <p:nvPicPr>
          <p:cNvPr id="8" name="Graphic 7">
            <a:extLst>
              <a:ext uri="{FF2B5EF4-FFF2-40B4-BE49-F238E27FC236}">
                <a16:creationId xmlns:a16="http://schemas.microsoft.com/office/drawing/2014/main" id="{240BC79B-8FDC-AA44-88A9-4F5F30798FA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9007"/>
          <a:stretch/>
        </p:blipFill>
        <p:spPr>
          <a:xfrm>
            <a:off x="8060265" y="457201"/>
            <a:ext cx="4131736" cy="5943595"/>
          </a:xfrm>
          <a:prstGeom prst="rect">
            <a:avLst/>
          </a:prstGeom>
        </p:spPr>
      </p:pic>
    </p:spTree>
    <p:extLst>
      <p:ext uri="{BB962C8B-B14F-4D97-AF65-F5344CB8AC3E}">
        <p14:creationId xmlns:p14="http://schemas.microsoft.com/office/powerpoint/2010/main" val="42640025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no subhea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EF559F-436D-469C-A419-AE01C38B8CCD}"/>
              </a:ext>
            </a:extLst>
          </p:cNvPr>
          <p:cNvSpPr>
            <a:spLocks noGrp="1"/>
          </p:cNvSpPr>
          <p:nvPr>
            <p:ph type="body" sz="quarter" idx="10"/>
          </p:nvPr>
        </p:nvSpPr>
        <p:spPr>
          <a:xfrm>
            <a:off x="457200" y="1968498"/>
            <a:ext cx="11277600" cy="431800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lvl1pPr>
              <a:defRPr/>
            </a:lvl1pPr>
          </a:lstStyle>
          <a:p>
            <a:r>
              <a:rPr lang="en-US"/>
              <a:t>Click to edit Master title style</a:t>
            </a:r>
          </a:p>
        </p:txBody>
      </p:sp>
      <p:sp>
        <p:nvSpPr>
          <p:cNvPr id="6" name="Footer Placeholder 10">
            <a:extLst>
              <a:ext uri="{FF2B5EF4-FFF2-40B4-BE49-F238E27FC236}">
                <a16:creationId xmlns:a16="http://schemas.microsoft.com/office/drawing/2014/main" id="{D1B9E611-EBCB-4798-8F9E-3B0DB65C3D23}"/>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63283657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no subhead: 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79606EA-FADA-4FE6-87E6-E09757D0B27B}"/>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90CA3985-E3DD-4612-804A-CEB02709C77E}"/>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4A26347B-2021-4942-92C1-51B7B994DD5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3862676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no subhead: Two content weighted righ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7A025CA9-E115-4D52-8789-5A3534668F32}"/>
              </a:ext>
            </a:extLst>
          </p:cNvPr>
          <p:cNvSpPr>
            <a:spLocks noGrp="1"/>
          </p:cNvSpPr>
          <p:nvPr>
            <p:ph idx="1"/>
          </p:nvPr>
        </p:nvSpPr>
        <p:spPr>
          <a:xfrm>
            <a:off x="4341478" y="1967113"/>
            <a:ext cx="739027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53492ED-1851-4AF7-BFB3-E3A888CEEF82}"/>
              </a:ext>
            </a:extLst>
          </p:cNvPr>
          <p:cNvSpPr>
            <a:spLocks noGrp="1"/>
          </p:cNvSpPr>
          <p:nvPr>
            <p:ph idx="14"/>
          </p:nvPr>
        </p:nvSpPr>
        <p:spPr>
          <a:xfrm>
            <a:off x="457200" y="1967113"/>
            <a:ext cx="3538497"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A113D465-78B8-4352-8A52-982DE49E00B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08881998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no subhead: Two content weighted lef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F0F5A16-0072-4CEB-B2D7-4ACEE38C201C}"/>
              </a:ext>
            </a:extLst>
          </p:cNvPr>
          <p:cNvSpPr>
            <a:spLocks noGrp="1"/>
          </p:cNvSpPr>
          <p:nvPr>
            <p:ph idx="14"/>
          </p:nvPr>
        </p:nvSpPr>
        <p:spPr>
          <a:xfrm>
            <a:off x="8198864" y="1967113"/>
            <a:ext cx="351903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854B4451-4579-4EF1-B801-2FD80690408C}"/>
              </a:ext>
            </a:extLst>
          </p:cNvPr>
          <p:cNvSpPr>
            <a:spLocks noGrp="1"/>
          </p:cNvSpPr>
          <p:nvPr>
            <p:ph idx="1"/>
          </p:nvPr>
        </p:nvSpPr>
        <p:spPr>
          <a:xfrm>
            <a:off x="457199" y="1967113"/>
            <a:ext cx="739588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9A3BCCF9-FD2E-4741-9A94-8ED367E8288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538418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line title with subhea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6900AD-628D-4F3E-9698-1B0469E3E094}"/>
              </a:ext>
            </a:extLst>
          </p:cNvPr>
          <p:cNvSpPr>
            <a:spLocks noGrp="1"/>
          </p:cNvSpPr>
          <p:nvPr>
            <p:ph type="body" sz="quarter" idx="17"/>
          </p:nvPr>
        </p:nvSpPr>
        <p:spPr>
          <a:xfrm>
            <a:off x="457200" y="87028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5" name="Text Placeholder 4">
            <a:extLst>
              <a:ext uri="{FF2B5EF4-FFF2-40B4-BE49-F238E27FC236}">
                <a16:creationId xmlns:a16="http://schemas.microsoft.com/office/drawing/2014/main" id="{5933A4E5-53F5-4965-A7CC-A30FF6C42D3B}"/>
              </a:ext>
            </a:extLst>
          </p:cNvPr>
          <p:cNvSpPr>
            <a:spLocks noGrp="1"/>
          </p:cNvSpPr>
          <p:nvPr>
            <p:ph type="body" sz="quarter" idx="16"/>
          </p:nvPr>
        </p:nvSpPr>
        <p:spPr>
          <a:xfrm>
            <a:off x="457200" y="1967112"/>
            <a:ext cx="11274425"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AA397C8B-D09B-41B4-A86B-A6CE5A8695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75771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no subhead: Three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61CC9BBA-547D-4E18-BCA7-FDB5D1F64034}"/>
              </a:ext>
            </a:extLst>
          </p:cNvPr>
          <p:cNvSpPr>
            <a:spLocks noGrp="1"/>
          </p:cNvSpPr>
          <p:nvPr>
            <p:ph idx="14"/>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35C31D28-D6BF-43CC-A204-E65B83F1FE2C}"/>
              </a:ext>
            </a:extLst>
          </p:cNvPr>
          <p:cNvSpPr>
            <a:spLocks noGrp="1"/>
          </p:cNvSpPr>
          <p:nvPr>
            <p:ph idx="15"/>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A8A136-B3F1-4CD4-96F0-FC2034A3A402}"/>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32F2873F-33B6-4CA9-93C0-00806D71AF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2882186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no subhead: Four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758952"/>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B4FECF13-45A3-4E5E-9C50-1FB1D52E748C}"/>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CF27CFD2-9839-4A48-8EC3-59FE0833DF69}"/>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9333903E-DD09-4D1B-A705-0126772D0C20}"/>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307A4E12-8941-4699-8891-EE211FDC74A2}"/>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E34D3C8B-5D25-412C-B2B6-1C230F6ECB6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3050854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no subhead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a:xfrm>
            <a:off x="457200" y="457200"/>
            <a:ext cx="11274552" cy="758952"/>
          </a:xfrm>
        </p:spPr>
        <p:txBody>
          <a:bodyPr/>
          <a:lstStyle/>
          <a:p>
            <a:r>
              <a:rPr lang="en-US"/>
              <a:t>Click to edit Master title style</a:t>
            </a:r>
          </a:p>
        </p:txBody>
      </p:sp>
      <p:sp>
        <p:nvSpPr>
          <p:cNvPr id="4" name="Footer Placeholder 10">
            <a:extLst>
              <a:ext uri="{FF2B5EF4-FFF2-40B4-BE49-F238E27FC236}">
                <a16:creationId xmlns:a16="http://schemas.microsoft.com/office/drawing/2014/main" id="{8B40CF54-3FB2-43C4-8ED2-061175C03E2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06632474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One-line title with subhea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6900AD-628D-4F3E-9698-1B0469E3E094}"/>
              </a:ext>
            </a:extLst>
          </p:cNvPr>
          <p:cNvSpPr>
            <a:spLocks noGrp="1"/>
          </p:cNvSpPr>
          <p:nvPr>
            <p:ph type="body" sz="quarter" idx="17"/>
          </p:nvPr>
        </p:nvSpPr>
        <p:spPr>
          <a:xfrm>
            <a:off x="457200" y="87028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AA397C8B-D09B-41B4-A86B-A6CE5A8695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
        <p:nvSpPr>
          <p:cNvPr id="3" name="Content Placeholder 2">
            <a:extLst>
              <a:ext uri="{FF2B5EF4-FFF2-40B4-BE49-F238E27FC236}">
                <a16:creationId xmlns:a16="http://schemas.microsoft.com/office/drawing/2014/main" id="{F7D73F4F-197F-7E57-AA50-C56A9C6D183A}"/>
              </a:ext>
            </a:extLst>
          </p:cNvPr>
          <p:cNvSpPr>
            <a:spLocks noGrp="1"/>
          </p:cNvSpPr>
          <p:nvPr>
            <p:ph sz="quarter" idx="18"/>
          </p:nvPr>
        </p:nvSpPr>
        <p:spPr>
          <a:xfrm>
            <a:off x="457199" y="1967112"/>
            <a:ext cx="11274425" cy="431938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577117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F8FD40ED-5AB8-4DC4-8FC4-4B5A986D340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7790775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weighted right">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57A2ABEF-208D-4586-9E4F-EE7470886029}"/>
              </a:ext>
            </a:extLst>
          </p:cNvPr>
          <p:cNvSpPr>
            <a:spLocks noGrp="1"/>
          </p:cNvSpPr>
          <p:nvPr>
            <p:ph idx="1"/>
          </p:nvPr>
        </p:nvSpPr>
        <p:spPr>
          <a:xfrm>
            <a:off x="457200" y="1967113"/>
            <a:ext cx="3538497"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12643E8C-C561-4D13-B00A-51A91E0A4407}"/>
              </a:ext>
            </a:extLst>
          </p:cNvPr>
          <p:cNvSpPr>
            <a:spLocks noGrp="1"/>
          </p:cNvSpPr>
          <p:nvPr>
            <p:ph idx="14"/>
          </p:nvPr>
        </p:nvSpPr>
        <p:spPr>
          <a:xfrm>
            <a:off x="4341479" y="1967113"/>
            <a:ext cx="739027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96D6A4C0-6EC8-4405-ADE8-043BEC650C0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0948933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weighted lef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543447AD-9B2C-4F8B-8840-33CC5A99A884}"/>
              </a:ext>
            </a:extLst>
          </p:cNvPr>
          <p:cNvSpPr>
            <a:spLocks noGrp="1"/>
          </p:cNvSpPr>
          <p:nvPr>
            <p:ph idx="14"/>
          </p:nvPr>
        </p:nvSpPr>
        <p:spPr>
          <a:xfrm>
            <a:off x="457200" y="1967113"/>
            <a:ext cx="739588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6F568C8B-28E5-4A13-87CC-8002898E41B6}"/>
              </a:ext>
            </a:extLst>
          </p:cNvPr>
          <p:cNvSpPr>
            <a:spLocks noGrp="1"/>
          </p:cNvSpPr>
          <p:nvPr>
            <p:ph idx="1"/>
          </p:nvPr>
        </p:nvSpPr>
        <p:spPr>
          <a:xfrm>
            <a:off x="8198864" y="1967113"/>
            <a:ext cx="351903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C563DA4D-3F63-4B6C-B996-0708DC1DB49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802418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ne-line title with subhead: Three content">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1FFE35A8-3B2A-4D50-B389-3EFEF7C33AEF}"/>
              </a:ext>
            </a:extLst>
          </p:cNvPr>
          <p:cNvSpPr>
            <a:spLocks noGrp="1"/>
          </p:cNvSpPr>
          <p:nvPr>
            <p:ph idx="14"/>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EE448C72-99CE-44E5-9192-1C07E845DB90}"/>
              </a:ext>
            </a:extLst>
          </p:cNvPr>
          <p:cNvSpPr>
            <a:spLocks noGrp="1"/>
          </p:cNvSpPr>
          <p:nvPr>
            <p:ph idx="15"/>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6370C859-C19B-4489-A1B2-207EA480FA4A}"/>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6" name="Text Placeholder 2">
            <a:extLst>
              <a:ext uri="{FF2B5EF4-FFF2-40B4-BE49-F238E27FC236}">
                <a16:creationId xmlns:a16="http://schemas.microsoft.com/office/drawing/2014/main" id="{0AD172E0-9AA6-41A2-8A2C-69AC58E1A524}"/>
              </a:ext>
            </a:extLst>
          </p:cNvPr>
          <p:cNvSpPr>
            <a:spLocks noGrp="1"/>
          </p:cNvSpPr>
          <p:nvPr>
            <p:ph type="body" idx="18"/>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2">
            <a:extLst>
              <a:ext uri="{FF2B5EF4-FFF2-40B4-BE49-F238E27FC236}">
                <a16:creationId xmlns:a16="http://schemas.microsoft.com/office/drawing/2014/main" id="{F40B6C54-3A77-4D1F-9FE2-40B10EEB6CEA}"/>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FD6F40AF-208C-439C-A929-97812791AA4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5934849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One-line title with subhead: Four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8119-8A9D-4E8D-9FBE-CEFF19695DCE}"/>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21" name="Text Placeholder 2">
            <a:extLst>
              <a:ext uri="{FF2B5EF4-FFF2-40B4-BE49-F238E27FC236}">
                <a16:creationId xmlns:a16="http://schemas.microsoft.com/office/drawing/2014/main" id="{88B5D3F9-9FEE-4FC1-8557-65F2161D1E1B}"/>
              </a:ext>
            </a:extLst>
          </p:cNvPr>
          <p:cNvSpPr>
            <a:spLocks noGrp="1"/>
          </p:cNvSpPr>
          <p:nvPr>
            <p:ph type="body" idx="2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AEE73A41-482C-463A-8FE1-6CE47D59D0E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6C11CA0D-977D-49E5-9086-5ABC6F80618D}"/>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A8BF6AFA-475F-4876-BEA9-2BDA015EF2DD}"/>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2FB7FBF6-36AE-49CD-B5DB-672873569C8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10">
            <a:extLst>
              <a:ext uri="{FF2B5EF4-FFF2-40B4-BE49-F238E27FC236}">
                <a16:creationId xmlns:a16="http://schemas.microsoft.com/office/drawing/2014/main" id="{58A3B94D-2155-4BEB-A474-C5E26315EEAA}"/>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253047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One-line title with subhead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Footer Placeholder 10">
            <a:extLst>
              <a:ext uri="{FF2B5EF4-FFF2-40B4-BE49-F238E27FC236}">
                <a16:creationId xmlns:a16="http://schemas.microsoft.com/office/drawing/2014/main" id="{A1CE9E29-EC43-47AD-89B5-9689BD910B3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600869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F8FD40ED-5AB8-4DC4-8FC4-4B5A986D340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779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line title with subhead">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lvl1pPr>
              <a:defRPr/>
            </a:lvl1pPr>
          </a:lstStyle>
          <a:p>
            <a:r>
              <a:rPr lang="en-US"/>
              <a:t>Click to edit Master title style</a:t>
            </a:r>
          </a:p>
        </p:txBody>
      </p:sp>
      <p:sp>
        <p:nvSpPr>
          <p:cNvPr id="5" name="Footer Placeholder 10">
            <a:extLst>
              <a:ext uri="{FF2B5EF4-FFF2-40B4-BE49-F238E27FC236}">
                <a16:creationId xmlns:a16="http://schemas.microsoft.com/office/drawing/2014/main" id="{79538170-21B6-4714-A9AD-5E119CA077D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
        <p:nvSpPr>
          <p:cNvPr id="4" name="Content Placeholder 3">
            <a:extLst>
              <a:ext uri="{FF2B5EF4-FFF2-40B4-BE49-F238E27FC236}">
                <a16:creationId xmlns:a16="http://schemas.microsoft.com/office/drawing/2014/main" id="{4558813C-E2AB-9D50-55C5-F8B396864FB7}"/>
              </a:ext>
            </a:extLst>
          </p:cNvPr>
          <p:cNvSpPr>
            <a:spLocks noGrp="1"/>
          </p:cNvSpPr>
          <p:nvPr>
            <p:ph sz="quarter" idx="18"/>
          </p:nvPr>
        </p:nvSpPr>
        <p:spPr>
          <a:xfrm>
            <a:off x="457200" y="1967113"/>
            <a:ext cx="11274424"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8136801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14558AAC-739A-4D30-9B92-0A9FE3CDA49D}"/>
              </a:ext>
            </a:extLst>
          </p:cNvPr>
          <p:cNvSpPr>
            <a:spLocks noGrp="1"/>
          </p:cNvSpPr>
          <p:nvPr>
            <p:ph idx="1"/>
          </p:nvPr>
        </p:nvSpPr>
        <p:spPr>
          <a:xfrm>
            <a:off x="457200" y="1967112"/>
            <a:ext cx="5463540" cy="43193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9B787B0-48E4-433B-85C7-85541BFCFB95}"/>
              </a:ext>
            </a:extLst>
          </p:cNvPr>
          <p:cNvSpPr>
            <a:spLocks noGrp="1"/>
          </p:cNvSpPr>
          <p:nvPr>
            <p:ph idx="14"/>
          </p:nvPr>
        </p:nvSpPr>
        <p:spPr>
          <a:xfrm>
            <a:off x="6268212" y="1967112"/>
            <a:ext cx="5463540" cy="43193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DFD7C076-3F14-48C3-8F05-9CC51B385EE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4866427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weighted righ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CC545FD2-7A6E-4515-AF06-2BB0F6C9AAC3}"/>
              </a:ext>
            </a:extLst>
          </p:cNvPr>
          <p:cNvSpPr>
            <a:spLocks noGrp="1"/>
          </p:cNvSpPr>
          <p:nvPr>
            <p:ph idx="1"/>
          </p:nvPr>
        </p:nvSpPr>
        <p:spPr>
          <a:xfrm>
            <a:off x="457200" y="1967113"/>
            <a:ext cx="3538497"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0E33CA35-C6F0-4917-B7E6-A30CED917577}"/>
              </a:ext>
            </a:extLst>
          </p:cNvPr>
          <p:cNvSpPr>
            <a:spLocks noGrp="1"/>
          </p:cNvSpPr>
          <p:nvPr>
            <p:ph idx="14"/>
          </p:nvPr>
        </p:nvSpPr>
        <p:spPr>
          <a:xfrm>
            <a:off x="4341479" y="1967113"/>
            <a:ext cx="739027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21E9AEFA-CC51-4CE4-AF06-4E0BDE1E97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0447672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weighted lef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2EF85F38-9197-4646-B35C-FB5BF271A7A9}"/>
              </a:ext>
            </a:extLst>
          </p:cNvPr>
          <p:cNvSpPr>
            <a:spLocks noGrp="1"/>
          </p:cNvSpPr>
          <p:nvPr>
            <p:ph idx="14"/>
          </p:nvPr>
        </p:nvSpPr>
        <p:spPr>
          <a:xfrm>
            <a:off x="457200" y="1967113"/>
            <a:ext cx="7395882"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BC7A3651-D256-41A5-AAFF-DB7CE7BFD36B}"/>
              </a:ext>
            </a:extLst>
          </p:cNvPr>
          <p:cNvSpPr>
            <a:spLocks noGrp="1"/>
          </p:cNvSpPr>
          <p:nvPr>
            <p:ph idx="1"/>
          </p:nvPr>
        </p:nvSpPr>
        <p:spPr>
          <a:xfrm>
            <a:off x="8198864" y="1967113"/>
            <a:ext cx="3519033"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748F3F40-E9B0-4B1B-9E2E-81BF2177B7F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9728813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line title with subhead: Three content">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9C93C290-E978-440A-8017-3A133672AE22}"/>
              </a:ext>
            </a:extLst>
          </p:cNvPr>
          <p:cNvSpPr>
            <a:spLocks noGrp="1"/>
          </p:cNvSpPr>
          <p:nvPr>
            <p:ph idx="14"/>
          </p:nvPr>
        </p:nvSpPr>
        <p:spPr>
          <a:xfrm>
            <a:off x="469320"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32ECA63C-E4C9-4727-B43F-4A7ABC84D728}"/>
              </a:ext>
            </a:extLst>
          </p:cNvPr>
          <p:cNvSpPr>
            <a:spLocks noGrp="1"/>
          </p:cNvSpPr>
          <p:nvPr>
            <p:ph idx="15"/>
          </p:nvPr>
        </p:nvSpPr>
        <p:spPr>
          <a:xfrm>
            <a:off x="4334090"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5" name="Content Placeholder 2">
            <a:extLst>
              <a:ext uri="{FF2B5EF4-FFF2-40B4-BE49-F238E27FC236}">
                <a16:creationId xmlns:a16="http://schemas.microsoft.com/office/drawing/2014/main" id="{7E333B3F-3E99-48D9-B017-755F0DAF0B4B}"/>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09D7F567-DEE9-4052-9068-ACC47817C2F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2628969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line title with subhead: Four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5" name="Content Placeholder 2">
            <a:extLst>
              <a:ext uri="{FF2B5EF4-FFF2-40B4-BE49-F238E27FC236}">
                <a16:creationId xmlns:a16="http://schemas.microsoft.com/office/drawing/2014/main" id="{E9CF6EB7-3F22-4CAA-9506-5B9D47D1ECFD}"/>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4D2C927-853F-40F7-BEA8-EB87EBD405C4}"/>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F4C8CB9D-0E1B-4F5D-B9E7-3C1F8049818A}"/>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214F2138-4345-4175-BA09-5927B84F558D}"/>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10">
            <a:extLst>
              <a:ext uri="{FF2B5EF4-FFF2-40B4-BE49-F238E27FC236}">
                <a16:creationId xmlns:a16="http://schemas.microsoft.com/office/drawing/2014/main" id="{456493A9-E23C-409C-A174-414FC86274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49899151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line title with subhead only">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4" name="Footer Placeholder 10">
            <a:extLst>
              <a:ext uri="{FF2B5EF4-FFF2-40B4-BE49-F238E27FC236}">
                <a16:creationId xmlns:a16="http://schemas.microsoft.com/office/drawing/2014/main" id="{1C314CCC-913F-4DA2-91CF-D7C89A96EFF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25336081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yebrow and title">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5" name="Footer Placeholder 10">
            <a:extLst>
              <a:ext uri="{FF2B5EF4-FFF2-40B4-BE49-F238E27FC236}">
                <a16:creationId xmlns:a16="http://schemas.microsoft.com/office/drawing/2014/main" id="{4A4DCBC1-8EA3-4E87-837A-83F17AC845B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
        <p:nvSpPr>
          <p:cNvPr id="4" name="Content Placeholder 3">
            <a:extLst>
              <a:ext uri="{FF2B5EF4-FFF2-40B4-BE49-F238E27FC236}">
                <a16:creationId xmlns:a16="http://schemas.microsoft.com/office/drawing/2014/main" id="{1FC1DC05-006E-F738-0EB7-C5B89C35E3DD}"/>
              </a:ext>
            </a:extLst>
          </p:cNvPr>
          <p:cNvSpPr>
            <a:spLocks noGrp="1"/>
          </p:cNvSpPr>
          <p:nvPr>
            <p:ph sz="quarter" idx="16"/>
          </p:nvPr>
        </p:nvSpPr>
        <p:spPr>
          <a:xfrm>
            <a:off x="457200" y="1967113"/>
            <a:ext cx="11274425"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559487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Eyebrow and title: Two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B2A4FB-D20C-E24D-1F1A-3662166BAE39}"/>
              </a:ext>
            </a:extLst>
          </p:cNvPr>
          <p:cNvSpPr>
            <a:spLocks noGrp="1"/>
          </p:cNvSpPr>
          <p:nvPr>
            <p:ph sz="quarter" idx="17"/>
          </p:nvPr>
        </p:nvSpPr>
        <p:spPr>
          <a:xfrm>
            <a:off x="457200" y="1967110"/>
            <a:ext cx="5463540"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6">
            <a:extLst>
              <a:ext uri="{FF2B5EF4-FFF2-40B4-BE49-F238E27FC236}">
                <a16:creationId xmlns:a16="http://schemas.microsoft.com/office/drawing/2014/main" id="{C037FE79-DBDE-5F53-2F29-E0206E2B2114}"/>
              </a:ext>
            </a:extLst>
          </p:cNvPr>
          <p:cNvSpPr>
            <a:spLocks noGrp="1"/>
          </p:cNvSpPr>
          <p:nvPr>
            <p:ph sz="quarter" idx="18"/>
          </p:nvPr>
        </p:nvSpPr>
        <p:spPr>
          <a:xfrm>
            <a:off x="6268212" y="1967111"/>
            <a:ext cx="5463540"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1" name="Content Placeholder 5">
            <a:extLst>
              <a:ext uri="{FF2B5EF4-FFF2-40B4-BE49-F238E27FC236}">
                <a16:creationId xmlns:a16="http://schemas.microsoft.com/office/drawing/2014/main" id="{0E0E0026-750C-4749-8A4B-F50BDFEB1D84}"/>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82695469-62BA-4F8A-9BAF-A9C4A0869C1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44240663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Eyebrow and title: Two content weighted righ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0DF1117-59D9-A64E-88A8-03E6E5A4BE6A}"/>
              </a:ext>
            </a:extLst>
          </p:cNvPr>
          <p:cNvSpPr>
            <a:spLocks noGrp="1"/>
          </p:cNvSpPr>
          <p:nvPr>
            <p:ph sz="quarter" idx="17"/>
          </p:nvPr>
        </p:nvSpPr>
        <p:spPr>
          <a:xfrm>
            <a:off x="457199" y="1967113"/>
            <a:ext cx="3538497"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6">
            <a:extLst>
              <a:ext uri="{FF2B5EF4-FFF2-40B4-BE49-F238E27FC236}">
                <a16:creationId xmlns:a16="http://schemas.microsoft.com/office/drawing/2014/main" id="{3B49516B-F45D-9D14-C233-CD4CBC97DB01}"/>
              </a:ext>
            </a:extLst>
          </p:cNvPr>
          <p:cNvSpPr>
            <a:spLocks noGrp="1"/>
          </p:cNvSpPr>
          <p:nvPr>
            <p:ph sz="quarter" idx="18"/>
          </p:nvPr>
        </p:nvSpPr>
        <p:spPr>
          <a:xfrm>
            <a:off x="4341477" y="1967113"/>
            <a:ext cx="7390273" cy="431938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1" name="Content Placeholder 5">
            <a:extLst>
              <a:ext uri="{FF2B5EF4-FFF2-40B4-BE49-F238E27FC236}">
                <a16:creationId xmlns:a16="http://schemas.microsoft.com/office/drawing/2014/main" id="{B26C481B-8F05-454E-B9A0-E5483867A6CE}"/>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2A3D27C5-73FD-45B9-8B63-64387D57F04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108041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weighted righ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2">
            <a:extLst>
              <a:ext uri="{FF2B5EF4-FFF2-40B4-BE49-F238E27FC236}">
                <a16:creationId xmlns:a16="http://schemas.microsoft.com/office/drawing/2014/main" id="{57A2ABEF-208D-4586-9E4F-EE7470886029}"/>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12643E8C-C561-4D13-B00A-51A91E0A4407}"/>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96D6A4C0-6EC8-4405-ADE8-043BEC650C0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09489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yebrow and title: Two content weighted lef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BD8BB00-1CA4-78E2-2579-EB8D4E880AE5}"/>
              </a:ext>
            </a:extLst>
          </p:cNvPr>
          <p:cNvSpPr>
            <a:spLocks noGrp="1"/>
          </p:cNvSpPr>
          <p:nvPr>
            <p:ph sz="quarter" idx="17"/>
          </p:nvPr>
        </p:nvSpPr>
        <p:spPr>
          <a:xfrm>
            <a:off x="457199" y="1967113"/>
            <a:ext cx="7395881"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6">
            <a:extLst>
              <a:ext uri="{FF2B5EF4-FFF2-40B4-BE49-F238E27FC236}">
                <a16:creationId xmlns:a16="http://schemas.microsoft.com/office/drawing/2014/main" id="{9AD86D8F-1B52-2C03-D701-7D22429A2492}"/>
              </a:ext>
            </a:extLst>
          </p:cNvPr>
          <p:cNvSpPr>
            <a:spLocks noGrp="1"/>
          </p:cNvSpPr>
          <p:nvPr>
            <p:ph sz="quarter" idx="18"/>
          </p:nvPr>
        </p:nvSpPr>
        <p:spPr>
          <a:xfrm>
            <a:off x="8198863" y="1967113"/>
            <a:ext cx="3519034" cy="431938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0" name="Content Placeholder 5">
            <a:extLst>
              <a:ext uri="{FF2B5EF4-FFF2-40B4-BE49-F238E27FC236}">
                <a16:creationId xmlns:a16="http://schemas.microsoft.com/office/drawing/2014/main" id="{862AB041-0459-420C-AFE3-C7423F7F4616}"/>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44CBCC9F-B157-48A2-8BCD-F4134ED0D8A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8071735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Eyebrow and title: Three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3D0FB5A-DE6D-A88A-FE9B-0EC06DDF8590}"/>
              </a:ext>
            </a:extLst>
          </p:cNvPr>
          <p:cNvSpPr>
            <a:spLocks noGrp="1"/>
          </p:cNvSpPr>
          <p:nvPr>
            <p:ph sz="quarter" idx="18"/>
          </p:nvPr>
        </p:nvSpPr>
        <p:spPr>
          <a:xfrm>
            <a:off x="457199" y="1967113"/>
            <a:ext cx="3523817" cy="43130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a:extLst>
              <a:ext uri="{FF2B5EF4-FFF2-40B4-BE49-F238E27FC236}">
                <a16:creationId xmlns:a16="http://schemas.microsoft.com/office/drawing/2014/main" id="{CCCC7378-96F3-0BE2-A9E9-820F178A5D1F}"/>
              </a:ext>
            </a:extLst>
          </p:cNvPr>
          <p:cNvSpPr>
            <a:spLocks noGrp="1"/>
          </p:cNvSpPr>
          <p:nvPr>
            <p:ph sz="quarter" idx="19"/>
          </p:nvPr>
        </p:nvSpPr>
        <p:spPr>
          <a:xfrm>
            <a:off x="4334091" y="1967113"/>
            <a:ext cx="3523816" cy="43130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ontent Placeholder 11">
            <a:extLst>
              <a:ext uri="{FF2B5EF4-FFF2-40B4-BE49-F238E27FC236}">
                <a16:creationId xmlns:a16="http://schemas.microsoft.com/office/drawing/2014/main" id="{21E5068E-D382-F80C-7B98-62E993F74152}"/>
              </a:ext>
            </a:extLst>
          </p:cNvPr>
          <p:cNvSpPr>
            <a:spLocks noGrp="1"/>
          </p:cNvSpPr>
          <p:nvPr>
            <p:ph sz="quarter" idx="20"/>
          </p:nvPr>
        </p:nvSpPr>
        <p:spPr>
          <a:xfrm>
            <a:off x="8198863" y="1967113"/>
            <a:ext cx="3524250" cy="43130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7" name="Footer Placeholder 10">
            <a:extLst>
              <a:ext uri="{FF2B5EF4-FFF2-40B4-BE49-F238E27FC236}">
                <a16:creationId xmlns:a16="http://schemas.microsoft.com/office/drawing/2014/main" id="{DCBE6651-8BD1-4E33-8D74-09677F47D6B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
        <p:nvSpPr>
          <p:cNvPr id="8" name="Content Placeholder 5">
            <a:extLst>
              <a:ext uri="{FF2B5EF4-FFF2-40B4-BE49-F238E27FC236}">
                <a16:creationId xmlns:a16="http://schemas.microsoft.com/office/drawing/2014/main" id="{2F760F50-2662-608E-F6AC-A961A45EF208}"/>
              </a:ext>
            </a:extLst>
          </p:cNvPr>
          <p:cNvSpPr>
            <a:spLocks noGrp="1"/>
          </p:cNvSpPr>
          <p:nvPr>
            <p:ph sz="quarter" idx="17"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Tree>
    <p:extLst>
      <p:ext uri="{BB962C8B-B14F-4D97-AF65-F5344CB8AC3E}">
        <p14:creationId xmlns:p14="http://schemas.microsoft.com/office/powerpoint/2010/main" val="24137529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Eyebrow and title: Four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6" name="Content Placeholder 2">
            <a:extLst>
              <a:ext uri="{FF2B5EF4-FFF2-40B4-BE49-F238E27FC236}">
                <a16:creationId xmlns:a16="http://schemas.microsoft.com/office/drawing/2014/main" id="{5A5FF981-4ABF-4AA7-BA8F-4DC0D529115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868D8A6A-0A57-4651-9366-A02DB21541BF}"/>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FBF88B71-0BB2-4601-B2CE-F4F9B29D02DE}"/>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Content Placeholder 2">
            <a:extLst>
              <a:ext uri="{FF2B5EF4-FFF2-40B4-BE49-F238E27FC236}">
                <a16:creationId xmlns:a16="http://schemas.microsoft.com/office/drawing/2014/main" id="{3CC96474-5772-40F1-BF7B-AB01EC8D4AB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675F5264-3B10-4E1A-8EAD-38FFE8ACFF6A}"/>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8" name="Footer Placeholder 10">
            <a:extLst>
              <a:ext uri="{FF2B5EF4-FFF2-40B4-BE49-F238E27FC236}">
                <a16:creationId xmlns:a16="http://schemas.microsoft.com/office/drawing/2014/main" id="{6CAFEAFB-1353-42C0-9A13-C38F635AC63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763695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Eyebrow and title only">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cap="all"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4" name="Footer Placeholder 10">
            <a:extLst>
              <a:ext uri="{FF2B5EF4-FFF2-40B4-BE49-F238E27FC236}">
                <a16:creationId xmlns:a16="http://schemas.microsoft.com/office/drawing/2014/main" id="{9D3F7C6D-D349-458D-A76F-C40DAFB994B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248346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6AAA353B-4225-4925-A76E-613DABA5B5E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40620201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No code b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3615A8-327B-4608-AE56-D78B4340B2E0}"/>
              </a:ext>
            </a:extLst>
          </p:cNvPr>
          <p:cNvSpPr/>
          <p:nvPr userDrawn="1"/>
        </p:nvSpPr>
        <p:spPr>
          <a:xfrm>
            <a:off x="0" y="0"/>
            <a:ext cx="12192000" cy="396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 name="Footer Placeholder 10">
            <a:extLst>
              <a:ext uri="{FF2B5EF4-FFF2-40B4-BE49-F238E27FC236}">
                <a16:creationId xmlns:a16="http://schemas.microsoft.com/office/drawing/2014/main" id="{C5F49995-AC59-4648-909B-EEE86EF0D1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34688436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header: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14" name="TextBox 13">
            <a:extLst>
              <a:ext uri="{FF2B5EF4-FFF2-40B4-BE49-F238E27FC236}">
                <a16:creationId xmlns:a16="http://schemas.microsoft.com/office/drawing/2014/main" id="{08AF54EF-48EB-445A-AE3B-5B7414B46184}"/>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7C385086-52B0-461C-9B1A-801101060D41}"/>
              </a:ext>
            </a:extLst>
          </p:cNvPr>
          <p:cNvGrpSpPr/>
          <p:nvPr userDrawn="1"/>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F3FAA5F1-3BE8-4532-9AB2-5F11531934F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0" name="Rectangle 29">
              <a:extLst>
                <a:ext uri="{FF2B5EF4-FFF2-40B4-BE49-F238E27FC236}">
                  <a16:creationId xmlns:a16="http://schemas.microsoft.com/office/drawing/2014/main" id="{B896AB4F-981C-42CD-AB72-56C656298E7C}"/>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1" name="Rectangle 30">
              <a:extLst>
                <a:ext uri="{FF2B5EF4-FFF2-40B4-BE49-F238E27FC236}">
                  <a16:creationId xmlns:a16="http://schemas.microsoft.com/office/drawing/2014/main" id="{41E1ED31-FE14-438B-A0AE-0D18387D788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2" name="Rectangle 31">
              <a:extLst>
                <a:ext uri="{FF2B5EF4-FFF2-40B4-BE49-F238E27FC236}">
                  <a16:creationId xmlns:a16="http://schemas.microsoft.com/office/drawing/2014/main" id="{FE3C3EE6-28AE-4250-A1B9-C162452BE654}"/>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3" name="Rectangle 32">
              <a:extLst>
                <a:ext uri="{FF2B5EF4-FFF2-40B4-BE49-F238E27FC236}">
                  <a16:creationId xmlns:a16="http://schemas.microsoft.com/office/drawing/2014/main" id="{3D80837F-9490-4F17-AC5A-000B9FAF4752}"/>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59572421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subhead: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userDrawn="1">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16" name="TextBox 15">
            <a:extLst>
              <a:ext uri="{FF2B5EF4-FFF2-40B4-BE49-F238E27FC236}">
                <a16:creationId xmlns:a16="http://schemas.microsoft.com/office/drawing/2014/main" id="{1B4E7775-1037-4552-B402-0A56E85EEF4A}"/>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DDB14591-B618-4FBB-BDE8-3B61540817CD}"/>
              </a:ext>
            </a:extLst>
          </p:cNvPr>
          <p:cNvGrpSpPr/>
          <p:nvPr userDrawn="1"/>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B8D73356-48D8-4E4B-90CF-5DC74ADBFE43}"/>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4" name="Rectangle 23">
              <a:extLst>
                <a:ext uri="{FF2B5EF4-FFF2-40B4-BE49-F238E27FC236}">
                  <a16:creationId xmlns:a16="http://schemas.microsoft.com/office/drawing/2014/main" id="{CD0FFC57-DE8E-4345-910F-80B40B218C2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F0A6C5CE-626B-4A3F-93CA-25F91910FAF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2" name="Rectangle 31">
              <a:extLst>
                <a:ext uri="{FF2B5EF4-FFF2-40B4-BE49-F238E27FC236}">
                  <a16:creationId xmlns:a16="http://schemas.microsoft.com/office/drawing/2014/main" id="{D9098298-CD7C-42C1-A93E-76594A2FC1B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3" name="Rectangle 32">
              <a:extLst>
                <a:ext uri="{FF2B5EF4-FFF2-40B4-BE49-F238E27FC236}">
                  <a16:creationId xmlns:a16="http://schemas.microsoft.com/office/drawing/2014/main" id="{3E5CA597-D598-4588-8DDE-8C81E44C694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28808274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Section header: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14" name="TextBox 13">
            <a:extLst>
              <a:ext uri="{FF2B5EF4-FFF2-40B4-BE49-F238E27FC236}">
                <a16:creationId xmlns:a16="http://schemas.microsoft.com/office/drawing/2014/main" id="{08AF54EF-48EB-445A-AE3B-5B7414B46184}"/>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grpSp>
        <p:nvGrpSpPr>
          <p:cNvPr id="24" name="Group 23">
            <a:extLst>
              <a:ext uri="{FF2B5EF4-FFF2-40B4-BE49-F238E27FC236}">
                <a16:creationId xmlns:a16="http://schemas.microsoft.com/office/drawing/2014/main" id="{BD0D751F-A927-0A49-A708-5B7576637007}"/>
              </a:ext>
            </a:extLst>
          </p:cNvPr>
          <p:cNvGrpSpPr/>
          <p:nvPr userDrawn="1"/>
        </p:nvGrpSpPr>
        <p:grpSpPr>
          <a:xfrm>
            <a:off x="0" y="0"/>
            <a:ext cx="12192000" cy="91440"/>
            <a:chOff x="0" y="6766560"/>
            <a:chExt cx="12192000" cy="91440"/>
          </a:xfrm>
        </p:grpSpPr>
        <p:sp>
          <p:nvSpPr>
            <p:cNvPr id="25" name="Rectangle 24">
              <a:extLst>
                <a:ext uri="{FF2B5EF4-FFF2-40B4-BE49-F238E27FC236}">
                  <a16:creationId xmlns:a16="http://schemas.microsoft.com/office/drawing/2014/main" id="{273F3204-0C60-264C-B79A-45D5479E2877}"/>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6" name="Rectangle 25">
              <a:extLst>
                <a:ext uri="{FF2B5EF4-FFF2-40B4-BE49-F238E27FC236}">
                  <a16:creationId xmlns:a16="http://schemas.microsoft.com/office/drawing/2014/main" id="{1BB6C99F-6C3B-944E-A6D5-E8D10D5BFBF7}"/>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7" name="Rectangle 26">
              <a:extLst>
                <a:ext uri="{FF2B5EF4-FFF2-40B4-BE49-F238E27FC236}">
                  <a16:creationId xmlns:a16="http://schemas.microsoft.com/office/drawing/2014/main" id="{6DE041BC-5154-724B-9A81-31BB44D20E3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8" name="Rectangle 27">
              <a:extLst>
                <a:ext uri="{FF2B5EF4-FFF2-40B4-BE49-F238E27FC236}">
                  <a16:creationId xmlns:a16="http://schemas.microsoft.com/office/drawing/2014/main" id="{3696A6AC-5261-364B-8FBA-75788FD2F31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9" name="Rectangle 28">
              <a:extLst>
                <a:ext uri="{FF2B5EF4-FFF2-40B4-BE49-F238E27FC236}">
                  <a16:creationId xmlns:a16="http://schemas.microsoft.com/office/drawing/2014/main" id="{55BE3176-F01C-8744-8E98-E9A4650C012A}"/>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360046726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subhead: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userDrawn="1">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16" name="TextBox 15">
            <a:extLst>
              <a:ext uri="{FF2B5EF4-FFF2-40B4-BE49-F238E27FC236}">
                <a16:creationId xmlns:a16="http://schemas.microsoft.com/office/drawing/2014/main" id="{1B4E7775-1037-4552-B402-0A56E85EEF4A}"/>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grpSp>
        <p:nvGrpSpPr>
          <p:cNvPr id="27" name="Group 26">
            <a:extLst>
              <a:ext uri="{FF2B5EF4-FFF2-40B4-BE49-F238E27FC236}">
                <a16:creationId xmlns:a16="http://schemas.microsoft.com/office/drawing/2014/main" id="{14055D79-8A20-7D48-B9A5-13D94A27B088}"/>
              </a:ext>
            </a:extLst>
          </p:cNvPr>
          <p:cNvGrpSpPr/>
          <p:nvPr userDrawn="1"/>
        </p:nvGrpSpPr>
        <p:grpSpPr>
          <a:xfrm>
            <a:off x="0" y="0"/>
            <a:ext cx="12192000" cy="91440"/>
            <a:chOff x="0" y="6766560"/>
            <a:chExt cx="12192000" cy="91440"/>
          </a:xfrm>
        </p:grpSpPr>
        <p:sp>
          <p:nvSpPr>
            <p:cNvPr id="28" name="Rectangle 27">
              <a:extLst>
                <a:ext uri="{FF2B5EF4-FFF2-40B4-BE49-F238E27FC236}">
                  <a16:creationId xmlns:a16="http://schemas.microsoft.com/office/drawing/2014/main" id="{1F10D67F-F160-2C48-B8BA-777990BBCE7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9" name="Rectangle 28">
              <a:extLst>
                <a:ext uri="{FF2B5EF4-FFF2-40B4-BE49-F238E27FC236}">
                  <a16:creationId xmlns:a16="http://schemas.microsoft.com/office/drawing/2014/main" id="{7A9319F3-EF05-0447-ACBA-047CD85755A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0" name="Rectangle 29">
              <a:extLst>
                <a:ext uri="{FF2B5EF4-FFF2-40B4-BE49-F238E27FC236}">
                  <a16:creationId xmlns:a16="http://schemas.microsoft.com/office/drawing/2014/main" id="{155EDD27-DD33-734A-813F-F30CF0A2557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1" name="Rectangle 30">
              <a:extLst>
                <a:ext uri="{FF2B5EF4-FFF2-40B4-BE49-F238E27FC236}">
                  <a16:creationId xmlns:a16="http://schemas.microsoft.com/office/drawing/2014/main" id="{E69BC330-F4A3-464C-9ADB-77AE238FEC5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4" name="Rectangle 33">
              <a:extLst>
                <a:ext uri="{FF2B5EF4-FFF2-40B4-BE49-F238E27FC236}">
                  <a16:creationId xmlns:a16="http://schemas.microsoft.com/office/drawing/2014/main" id="{E095533F-80E0-A647-9DD5-A03D6D65CAE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2976432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weighted lef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543447AD-9B2C-4F8B-8840-33CC5A99A884}"/>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6F568C8B-28E5-4A13-87CC-8002898E41B6}"/>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C563DA4D-3F63-4B6C-B996-0708DC1DB49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802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ig statement: Pine">
    <p:bg>
      <p:bgPr>
        <a:solidFill>
          <a:srgbClr val="1C6333"/>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BD978A3C-C378-42CB-93DD-CF42E8327268}"/>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24" name="TextBox 23">
            <a:extLst>
              <a:ext uri="{FF2B5EF4-FFF2-40B4-BE49-F238E27FC236}">
                <a16:creationId xmlns:a16="http://schemas.microsoft.com/office/drawing/2014/main" id="{846261E6-6555-4DF8-87DB-88B7F92D7C71}"/>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F2EEF0C6-50AB-4F14-9298-43988E1B94EC}"/>
              </a:ext>
            </a:extLst>
          </p:cNvPr>
          <p:cNvGrpSpPr/>
          <p:nvPr userDrawn="1"/>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A9ACFFD0-9F46-49D2-A642-5A31E2F0B292}"/>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7" name="Rectangle 26">
              <a:extLst>
                <a:ext uri="{FF2B5EF4-FFF2-40B4-BE49-F238E27FC236}">
                  <a16:creationId xmlns:a16="http://schemas.microsoft.com/office/drawing/2014/main" id="{EB457352-4292-4827-8067-7795621350A3}"/>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8" name="Rectangle 27">
              <a:extLst>
                <a:ext uri="{FF2B5EF4-FFF2-40B4-BE49-F238E27FC236}">
                  <a16:creationId xmlns:a16="http://schemas.microsoft.com/office/drawing/2014/main" id="{55F2E071-A719-41E1-A8A4-0FFBC981E24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9" name="Rectangle 28">
              <a:extLst>
                <a:ext uri="{FF2B5EF4-FFF2-40B4-BE49-F238E27FC236}">
                  <a16:creationId xmlns:a16="http://schemas.microsoft.com/office/drawing/2014/main" id="{1086EE48-ECAD-4C11-9F02-82F9EA7C2A0C}"/>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0" name="Rectangle 29">
              <a:extLst>
                <a:ext uri="{FF2B5EF4-FFF2-40B4-BE49-F238E27FC236}">
                  <a16:creationId xmlns:a16="http://schemas.microsoft.com/office/drawing/2014/main" id="{7C1B5E29-685E-4C1F-9590-815CBA348DBE}"/>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17" name="Footer Placeholder 10">
            <a:extLst>
              <a:ext uri="{FF2B5EF4-FFF2-40B4-BE49-F238E27FC236}">
                <a16:creationId xmlns:a16="http://schemas.microsoft.com/office/drawing/2014/main" id="{ED7CF872-DA1B-4180-9987-CF46F16ABE9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787043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Big statement: Iris">
    <p:bg>
      <p:bgPr>
        <a:solidFill>
          <a:srgbClr val="4E43A4"/>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6241"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9B5040EC-0EE6-4E5D-A5D9-618910B33D16}"/>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24" name="TextBox 23">
            <a:extLst>
              <a:ext uri="{FF2B5EF4-FFF2-40B4-BE49-F238E27FC236}">
                <a16:creationId xmlns:a16="http://schemas.microsoft.com/office/drawing/2014/main" id="{7E219815-3AF8-40BA-A825-ECB2B3C0CB15}"/>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B9572310-3FD0-4A5F-9AC5-75DE72D65BA9}"/>
              </a:ext>
            </a:extLst>
          </p:cNvPr>
          <p:cNvGrpSpPr/>
          <p:nvPr userDrawn="1"/>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4F8B28CA-4B48-4B39-83DF-A9BC1C4E1880}"/>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7" name="Rectangle 26">
              <a:extLst>
                <a:ext uri="{FF2B5EF4-FFF2-40B4-BE49-F238E27FC236}">
                  <a16:creationId xmlns:a16="http://schemas.microsoft.com/office/drawing/2014/main" id="{BD45B91F-0D3D-44FD-BFF0-ECB9685034BF}"/>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8" name="Rectangle 27">
              <a:extLst>
                <a:ext uri="{FF2B5EF4-FFF2-40B4-BE49-F238E27FC236}">
                  <a16:creationId xmlns:a16="http://schemas.microsoft.com/office/drawing/2014/main" id="{B0FF805F-AA4E-462C-9060-29BC27A72E10}"/>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9" name="Rectangle 28">
              <a:extLst>
                <a:ext uri="{FF2B5EF4-FFF2-40B4-BE49-F238E27FC236}">
                  <a16:creationId xmlns:a16="http://schemas.microsoft.com/office/drawing/2014/main" id="{4940A0E0-F685-498B-947E-A03BD037507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0" name="Rectangle 29">
              <a:extLst>
                <a:ext uri="{FF2B5EF4-FFF2-40B4-BE49-F238E27FC236}">
                  <a16:creationId xmlns:a16="http://schemas.microsoft.com/office/drawing/2014/main" id="{D0C98E5D-34B2-468D-B7D5-ED0B0AE7D81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17" name="Footer Placeholder 10">
            <a:extLst>
              <a:ext uri="{FF2B5EF4-FFF2-40B4-BE49-F238E27FC236}">
                <a16:creationId xmlns:a16="http://schemas.microsoft.com/office/drawing/2014/main" id="{C1156D6D-110F-4A8F-9FA1-B39441F8865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08816388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Big statement: White">
    <p:bg>
      <p:bgPr>
        <a:solidFill>
          <a:schemeClr val="bg1"/>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8152"/>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tx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pic>
        <p:nvPicPr>
          <p:cNvPr id="36" name="Graphic 35">
            <a:extLst>
              <a:ext uri="{FF2B5EF4-FFF2-40B4-BE49-F238E27FC236}">
                <a16:creationId xmlns:a16="http://schemas.microsoft.com/office/drawing/2014/main" id="{2258385A-D118-4C6D-B15D-047902FEB6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20" name="TextBox 19">
            <a:extLst>
              <a:ext uri="{FF2B5EF4-FFF2-40B4-BE49-F238E27FC236}">
                <a16:creationId xmlns:a16="http://schemas.microsoft.com/office/drawing/2014/main" id="{967DB76F-CCB3-47C1-AF42-0D03EA13B15C}"/>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2023 F5</a:t>
            </a:r>
          </a:p>
        </p:txBody>
      </p:sp>
      <p:sp>
        <p:nvSpPr>
          <p:cNvPr id="21" name="TextBox 20">
            <a:extLst>
              <a:ext uri="{FF2B5EF4-FFF2-40B4-BE49-F238E27FC236}">
                <a16:creationId xmlns:a16="http://schemas.microsoft.com/office/drawing/2014/main" id="{24EF541F-1C82-499B-934A-42273E9FFE20}"/>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4A75EE97-4C4C-40C1-B0B3-25B91D782513}"/>
              </a:ext>
            </a:extLst>
          </p:cNvPr>
          <p:cNvGrpSpPr/>
          <p:nvPr userDrawn="1"/>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311E0249-55B1-4F50-B6F3-1D4CB83B755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3" name="Rectangle 22">
              <a:extLst>
                <a:ext uri="{FF2B5EF4-FFF2-40B4-BE49-F238E27FC236}">
                  <a16:creationId xmlns:a16="http://schemas.microsoft.com/office/drawing/2014/main" id="{17E13632-A940-427F-8045-D15DB2E9122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4" name="Rectangle 23">
              <a:extLst>
                <a:ext uri="{FF2B5EF4-FFF2-40B4-BE49-F238E27FC236}">
                  <a16:creationId xmlns:a16="http://schemas.microsoft.com/office/drawing/2014/main" id="{6C322C50-445E-40A7-8A05-AD852D1DC56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A37016F8-C5EE-4244-B985-DE10D2A3253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6" name="Rectangle 25">
              <a:extLst>
                <a:ext uri="{FF2B5EF4-FFF2-40B4-BE49-F238E27FC236}">
                  <a16:creationId xmlns:a16="http://schemas.microsoft.com/office/drawing/2014/main" id="{62826659-0D85-4522-876F-5B35D499F0F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12" name="Footer Placeholder 10">
            <a:extLst>
              <a:ext uri="{FF2B5EF4-FFF2-40B4-BE49-F238E27FC236}">
                <a16:creationId xmlns:a16="http://schemas.microsoft.com/office/drawing/2014/main" id="{1EB56CC3-93B6-4BEB-9E54-9E5281DC15C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8821686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6093265" y="89682"/>
            <a:ext cx="6098736" cy="6768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093265" y="89682"/>
            <a:ext cx="6098736" cy="6768318"/>
          </a:xfrm>
          <a:prstGeom prst="rect">
            <a:avLst/>
          </a:prstGeom>
          <a:noFill/>
        </p:spPr>
        <p:txBody>
          <a:bodyPr lIns="274320" tIns="274320" rIns="274320" bIns="274320"/>
          <a:lstStyle>
            <a:lvl1pPr algn="ctr">
              <a:buNone/>
              <a:defRPr sz="1800"/>
            </a:lvl1pPr>
          </a:lstStyle>
          <a:p>
            <a:r>
              <a:rPr lang="en-US"/>
              <a:t>Click icon below to insert a photo</a:t>
            </a: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5164134" cy="43193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5176157" cy="753995"/>
          </a:xfrm>
        </p:spPr>
        <p:txBody>
          <a:bodyPr/>
          <a:lstStyle/>
          <a:p>
            <a:r>
              <a:rPr lang="en-US"/>
              <a:t>Click to edit Master title style</a:t>
            </a:r>
          </a:p>
        </p:txBody>
      </p:sp>
      <p:sp>
        <p:nvSpPr>
          <p:cNvPr id="6" name="Text Placeholder 5">
            <a:extLst>
              <a:ext uri="{FF2B5EF4-FFF2-40B4-BE49-F238E27FC236}">
                <a16:creationId xmlns:a16="http://schemas.microsoft.com/office/drawing/2014/main" id="{256F043C-92B1-4F33-A948-6B9D078B26E9}"/>
              </a:ext>
            </a:extLst>
          </p:cNvPr>
          <p:cNvSpPr>
            <a:spLocks noGrp="1"/>
          </p:cNvSpPr>
          <p:nvPr>
            <p:ph type="body" sz="quarter" idx="19" hasCustomPrompt="1"/>
          </p:nvPr>
        </p:nvSpPr>
        <p:spPr>
          <a:xfrm>
            <a:off x="11489503" y="6431001"/>
            <a:ext cx="245678" cy="245297"/>
          </a:xfrm>
          <a:blipFill>
            <a:blip r:embed="rId2"/>
            <a:stretch>
              <a:fillRect/>
            </a:stretch>
          </a:blipFill>
        </p:spPr>
        <p:txBody>
          <a:bodyPr/>
          <a:lstStyle>
            <a:lvl1pPr marL="0" indent="0">
              <a:buNone/>
              <a:defRPr>
                <a:solidFill>
                  <a:schemeClr val="tx1">
                    <a:alpha val="0"/>
                  </a:schemeClr>
                </a:solidFill>
              </a:defRPr>
            </a:lvl1pPr>
          </a:lstStyle>
          <a:p>
            <a:pPr lvl="0"/>
            <a:r>
              <a:rPr lang="en-US"/>
              <a:t> </a:t>
            </a:r>
          </a:p>
        </p:txBody>
      </p:sp>
      <p:sp>
        <p:nvSpPr>
          <p:cNvPr id="7" name="Footer Placeholder 10">
            <a:extLst>
              <a:ext uri="{FF2B5EF4-FFF2-40B4-BE49-F238E27FC236}">
                <a16:creationId xmlns:a16="http://schemas.microsoft.com/office/drawing/2014/main" id="{88866E84-0A57-4668-B531-68C5A5DCE6AB}"/>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8400205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ontent and photo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193922-250C-D740-A91E-0F1BF41B61A8}"/>
              </a:ext>
            </a:extLst>
          </p:cNvPr>
          <p:cNvSpPr/>
          <p:nvPr userDrawn="1"/>
        </p:nvSpPr>
        <p:spPr>
          <a:xfrm>
            <a:off x="0" y="91440"/>
            <a:ext cx="6098736"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9" name="Picture Placeholder 3">
            <a:extLst>
              <a:ext uri="{FF2B5EF4-FFF2-40B4-BE49-F238E27FC236}">
                <a16:creationId xmlns:a16="http://schemas.microsoft.com/office/drawing/2014/main" id="{A2524182-F3AA-A449-A811-1F42DD3BE45E}"/>
              </a:ext>
            </a:extLst>
          </p:cNvPr>
          <p:cNvSpPr>
            <a:spLocks noGrp="1"/>
          </p:cNvSpPr>
          <p:nvPr>
            <p:ph type="pic" sz="quarter" idx="15" hasCustomPrompt="1"/>
          </p:nvPr>
        </p:nvSpPr>
        <p:spPr bwMode="ltGray">
          <a:xfrm>
            <a:off x="0" y="91440"/>
            <a:ext cx="6098736" cy="6766559"/>
          </a:xfrm>
          <a:prstGeom prst="rect">
            <a:avLst/>
          </a:prstGeom>
          <a:noFill/>
        </p:spPr>
        <p:txBody>
          <a:bodyPr lIns="274320" tIns="274320" rIns="274320" bIns="274320"/>
          <a:lstStyle>
            <a:lvl1pPr algn="ctr">
              <a:buNone/>
              <a:defRPr sz="1800"/>
            </a:lvl1pPr>
          </a:lstStyle>
          <a:p>
            <a:r>
              <a:rPr lang="en-US"/>
              <a:t>Click icon below to insert a photo</a:t>
            </a:r>
          </a:p>
        </p:txBody>
      </p:sp>
      <p:sp>
        <p:nvSpPr>
          <p:cNvPr id="26" name="Content Placeholder 2">
            <a:extLst>
              <a:ext uri="{FF2B5EF4-FFF2-40B4-BE49-F238E27FC236}">
                <a16:creationId xmlns:a16="http://schemas.microsoft.com/office/drawing/2014/main" id="{3477760C-3274-4510-B4C1-514FA1F1FE3E}"/>
              </a:ext>
            </a:extLst>
          </p:cNvPr>
          <p:cNvSpPr>
            <a:spLocks noGrp="1"/>
          </p:cNvSpPr>
          <p:nvPr>
            <p:ph idx="14"/>
          </p:nvPr>
        </p:nvSpPr>
        <p:spPr>
          <a:xfrm>
            <a:off x="6570667" y="1967113"/>
            <a:ext cx="5164134" cy="43193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4F10EF53-26EC-4206-AAE1-524C87D7422A}"/>
              </a:ext>
            </a:extLst>
          </p:cNvPr>
          <p:cNvSpPr>
            <a:spLocks noGrp="1"/>
          </p:cNvSpPr>
          <p:nvPr>
            <p:ph type="title"/>
          </p:nvPr>
        </p:nvSpPr>
        <p:spPr>
          <a:xfrm>
            <a:off x="6567616" y="457200"/>
            <a:ext cx="5176215" cy="753995"/>
          </a:xfrm>
        </p:spPr>
        <p:txBody>
          <a:bodyPr/>
          <a:lstStyle/>
          <a:p>
            <a:r>
              <a:rPr lang="en-US"/>
              <a:t>Click to edit Master title style</a:t>
            </a:r>
          </a:p>
        </p:txBody>
      </p:sp>
      <p:grpSp>
        <p:nvGrpSpPr>
          <p:cNvPr id="20" name="Group 19">
            <a:extLst>
              <a:ext uri="{FF2B5EF4-FFF2-40B4-BE49-F238E27FC236}">
                <a16:creationId xmlns:a16="http://schemas.microsoft.com/office/drawing/2014/main" id="{ECA85233-40AD-4D6F-9365-29FEF80CE271}"/>
              </a:ext>
            </a:extLst>
          </p:cNvPr>
          <p:cNvGrpSpPr/>
          <p:nvPr userDrawn="1"/>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4E7F9A77-4CA7-4E17-899F-26DDA3DCAE26}"/>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3A8A5F5D-6B10-49A0-B728-102DF6802D7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7" name="Rectangle 26">
              <a:extLst>
                <a:ext uri="{FF2B5EF4-FFF2-40B4-BE49-F238E27FC236}">
                  <a16:creationId xmlns:a16="http://schemas.microsoft.com/office/drawing/2014/main" id="{36778C5F-7A8E-4BDF-96CE-CCEDB03D72D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8" name="Rectangle 27">
              <a:extLst>
                <a:ext uri="{FF2B5EF4-FFF2-40B4-BE49-F238E27FC236}">
                  <a16:creationId xmlns:a16="http://schemas.microsoft.com/office/drawing/2014/main" id="{1DCD4965-B542-43C1-B191-3CADE067FD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9" name="Rectangle 28">
              <a:extLst>
                <a:ext uri="{FF2B5EF4-FFF2-40B4-BE49-F238E27FC236}">
                  <a16:creationId xmlns:a16="http://schemas.microsoft.com/office/drawing/2014/main" id="{8DB607E6-DB93-41EF-851F-EDFE50E56E0F}"/>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30" name="TextBox 29">
            <a:extLst>
              <a:ext uri="{FF2B5EF4-FFF2-40B4-BE49-F238E27FC236}">
                <a16:creationId xmlns:a16="http://schemas.microsoft.com/office/drawing/2014/main" id="{DD42932E-7A67-4369-B8BD-2F3B4FFE6E9F}"/>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2023 F5</a:t>
            </a:r>
          </a:p>
        </p:txBody>
      </p:sp>
      <p:sp>
        <p:nvSpPr>
          <p:cNvPr id="31" name="TextBox 30">
            <a:extLst>
              <a:ext uri="{FF2B5EF4-FFF2-40B4-BE49-F238E27FC236}">
                <a16:creationId xmlns:a16="http://schemas.microsoft.com/office/drawing/2014/main" id="{E9D0CEDF-2327-4D21-9626-EA64C1D6F841}"/>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pic>
        <p:nvPicPr>
          <p:cNvPr id="32" name="Graphic 31">
            <a:extLst>
              <a:ext uri="{FF2B5EF4-FFF2-40B4-BE49-F238E27FC236}">
                <a16:creationId xmlns:a16="http://schemas.microsoft.com/office/drawing/2014/main" id="{97316C92-AC84-494D-9E23-16873326D9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720ECF2C-9E27-4F25-919C-9D1327729CD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8376179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idebar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userDrawn="1"/>
        </p:nvSpPr>
        <p:spPr bwMode="ltGray">
          <a:xfrm>
            <a:off x="0" y="91440"/>
            <a:ext cx="6096000"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6590906" y="457200"/>
            <a:ext cx="5140845" cy="58293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E8E56E7-3501-43C0-8E56-CED7C59FB5F3}"/>
              </a:ext>
            </a:extLst>
          </p:cNvPr>
          <p:cNvSpPr>
            <a:spLocks noGrp="1"/>
          </p:cNvSpPr>
          <p:nvPr>
            <p:ph type="body" idx="1"/>
          </p:nvPr>
        </p:nvSpPr>
        <p:spPr>
          <a:xfrm>
            <a:off x="469223" y="1967112"/>
            <a:ext cx="4856688" cy="4139385"/>
          </a:xfrm>
          <a:prstGeom prst="rect">
            <a:avLst/>
          </a:prstGeo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a:t>Click to edit Master text styles</a:t>
            </a:r>
          </a:p>
        </p:txBody>
      </p:sp>
      <p:sp>
        <p:nvSpPr>
          <p:cNvPr id="2" name="Title 1">
            <a:extLst>
              <a:ext uri="{FF2B5EF4-FFF2-40B4-BE49-F238E27FC236}">
                <a16:creationId xmlns:a16="http://schemas.microsoft.com/office/drawing/2014/main" id="{27CAC042-5DC9-4769-B7E8-FF597DC9486E}"/>
              </a:ext>
            </a:extLst>
          </p:cNvPr>
          <p:cNvSpPr>
            <a:spLocks noGrp="1"/>
          </p:cNvSpPr>
          <p:nvPr>
            <p:ph type="title"/>
          </p:nvPr>
        </p:nvSpPr>
        <p:spPr>
          <a:xfrm>
            <a:off x="457200" y="457200"/>
            <a:ext cx="5176215" cy="753995"/>
          </a:xfrm>
        </p:spPr>
        <p:txBody>
          <a:bodyPr/>
          <a:lstStyle/>
          <a:p>
            <a:r>
              <a:rPr lang="en-US"/>
              <a:t>Click to edit Master title style</a:t>
            </a:r>
          </a:p>
        </p:txBody>
      </p:sp>
      <p:sp>
        <p:nvSpPr>
          <p:cNvPr id="28" name="TextBox 27">
            <a:extLst>
              <a:ext uri="{FF2B5EF4-FFF2-40B4-BE49-F238E27FC236}">
                <a16:creationId xmlns:a16="http://schemas.microsoft.com/office/drawing/2014/main" id="{0AEE3737-0E07-468B-930B-751982F98482}"/>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2023 F5</a:t>
            </a:r>
          </a:p>
        </p:txBody>
      </p:sp>
      <p:sp>
        <p:nvSpPr>
          <p:cNvPr id="29" name="TextBox 28">
            <a:extLst>
              <a:ext uri="{FF2B5EF4-FFF2-40B4-BE49-F238E27FC236}">
                <a16:creationId xmlns:a16="http://schemas.microsoft.com/office/drawing/2014/main" id="{14FC488A-D654-4C07-AA57-BD13BC912E3C}"/>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F908DF53-BB9D-4DA0-8518-FB965BC3C3C4}"/>
              </a:ext>
            </a:extLst>
          </p:cNvPr>
          <p:cNvGrpSpPr/>
          <p:nvPr userDrawn="1"/>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C67C59B6-E0B7-4A56-BC48-26DFD539BBC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4" name="Rectangle 23">
              <a:extLst>
                <a:ext uri="{FF2B5EF4-FFF2-40B4-BE49-F238E27FC236}">
                  <a16:creationId xmlns:a16="http://schemas.microsoft.com/office/drawing/2014/main" id="{1D350D41-22BD-45CD-BDEB-3AFF366808D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28AABA54-2AA5-4679-8D59-6CA1334612D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6" name="Rectangle 25">
              <a:extLst>
                <a:ext uri="{FF2B5EF4-FFF2-40B4-BE49-F238E27FC236}">
                  <a16:creationId xmlns:a16="http://schemas.microsoft.com/office/drawing/2014/main" id="{62F31F58-6B5C-4269-AFA1-436102C3D1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7" name="Rectangle 26">
              <a:extLst>
                <a:ext uri="{FF2B5EF4-FFF2-40B4-BE49-F238E27FC236}">
                  <a16:creationId xmlns:a16="http://schemas.microsoft.com/office/drawing/2014/main" id="{26FC7973-5A91-48F4-8CB9-5E5D9762E03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pic>
        <p:nvPicPr>
          <p:cNvPr id="30" name="Graphic 29">
            <a:extLst>
              <a:ext uri="{FF2B5EF4-FFF2-40B4-BE49-F238E27FC236}">
                <a16:creationId xmlns:a16="http://schemas.microsoft.com/office/drawing/2014/main" id="{BF2218F0-D93F-4904-B0F2-AADFD3911A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3EFFD462-0D5B-4804-ABA3-5F8AD08EECE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1087601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Righ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8030817" y="88549"/>
            <a:ext cx="4161183" cy="6769451"/>
          </a:xfrm>
          <a:prstGeom prst="rect">
            <a:avLst/>
          </a:prstGeom>
          <a:solidFill>
            <a:srgbClr val="00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nvGrpSpPr>
          <p:cNvPr id="9" name="Group 22">
            <a:extLst>
              <a:ext uri="{FF2B5EF4-FFF2-40B4-BE49-F238E27FC236}">
                <a16:creationId xmlns:a16="http://schemas.microsoft.com/office/drawing/2014/main" id="{8D0A2A5B-D1E7-45BE-AE60-A6F36936B16E}"/>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0" name="Freeform 24">
              <a:extLst>
                <a:ext uri="{FF2B5EF4-FFF2-40B4-BE49-F238E27FC236}">
                  <a16:creationId xmlns:a16="http://schemas.microsoft.com/office/drawing/2014/main" id="{9183C3AE-028B-4DDA-9205-EC6D655EEA4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1" name="Freeform 25">
              <a:extLst>
                <a:ext uri="{FF2B5EF4-FFF2-40B4-BE49-F238E27FC236}">
                  <a16:creationId xmlns:a16="http://schemas.microsoft.com/office/drawing/2014/main" id="{F505AD9A-ACA3-4F80-AFE2-84AD08C01D96}"/>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2" name="Freeform 26">
              <a:extLst>
                <a:ext uri="{FF2B5EF4-FFF2-40B4-BE49-F238E27FC236}">
                  <a16:creationId xmlns:a16="http://schemas.microsoft.com/office/drawing/2014/main" id="{B03D2BBB-45A1-4D25-ABE8-7FC9374EA0EA}"/>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7">
              <a:extLst>
                <a:ext uri="{FF2B5EF4-FFF2-40B4-BE49-F238E27FC236}">
                  <a16:creationId xmlns:a16="http://schemas.microsoft.com/office/drawing/2014/main" id="{C66F7432-E150-4495-9A00-2F1C2AC7210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7310618" cy="43193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7327638" cy="753995"/>
          </a:xfrm>
        </p:spPr>
        <p:txBody>
          <a:bodyPr/>
          <a:lstStyle/>
          <a:p>
            <a:r>
              <a:rPr lang="en-US"/>
              <a:t>Click to edit Master title style</a:t>
            </a:r>
          </a:p>
        </p:txBody>
      </p:sp>
      <p:sp>
        <p:nvSpPr>
          <p:cNvPr id="14" name="Footer Placeholder 10">
            <a:extLst>
              <a:ext uri="{FF2B5EF4-FFF2-40B4-BE49-F238E27FC236}">
                <a16:creationId xmlns:a16="http://schemas.microsoft.com/office/drawing/2014/main" id="{14E68320-68D4-4D4A-B0BF-87FB8DFCD51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6023986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ef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0" y="88900"/>
            <a:ext cx="4060953" cy="6769100"/>
          </a:xfrm>
          <a:prstGeom prst="rect">
            <a:avLst/>
          </a:prstGeom>
          <a:solidFill>
            <a:srgbClr val="004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419467" y="1967113"/>
            <a:ext cx="7310618" cy="43193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407444" y="457200"/>
            <a:ext cx="7327638" cy="753995"/>
          </a:xfrm>
        </p:spPr>
        <p:txBody>
          <a:bodyPr/>
          <a:lstStyle/>
          <a:p>
            <a:r>
              <a:rPr lang="en-US"/>
              <a:t>Click to edit Master title style</a:t>
            </a:r>
          </a:p>
        </p:txBody>
      </p:sp>
      <p:sp>
        <p:nvSpPr>
          <p:cNvPr id="22" name="TextBox 21">
            <a:extLst>
              <a:ext uri="{FF2B5EF4-FFF2-40B4-BE49-F238E27FC236}">
                <a16:creationId xmlns:a16="http://schemas.microsoft.com/office/drawing/2014/main" id="{6507E9E6-657D-44F6-B7B3-62E0DAE48F9F}"/>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23" name="TextBox 22">
            <a:extLst>
              <a:ext uri="{FF2B5EF4-FFF2-40B4-BE49-F238E27FC236}">
                <a16:creationId xmlns:a16="http://schemas.microsoft.com/office/drawing/2014/main" id="{99DCCB35-B199-4CD6-9364-CF60DE40A9B6}"/>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7" name="Footer Placeholder 10">
            <a:extLst>
              <a:ext uri="{FF2B5EF4-FFF2-40B4-BE49-F238E27FC236}">
                <a16:creationId xmlns:a16="http://schemas.microsoft.com/office/drawing/2014/main" id="{3110C2C1-9BAC-48C6-872D-0DBFE4DB25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9557486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Gri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0CA2B1-43F3-4E5A-8642-E7EF9DF675DC}"/>
              </a:ext>
            </a:extLst>
          </p:cNvPr>
          <p:cNvSpPr/>
          <p:nvPr userDrawn="1"/>
        </p:nvSpPr>
        <p:spPr>
          <a:xfrm>
            <a:off x="0" y="0"/>
            <a:ext cx="12192000" cy="233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2" name="Rectangle 11">
            <a:extLst>
              <a:ext uri="{FF2B5EF4-FFF2-40B4-BE49-F238E27FC236}">
                <a16:creationId xmlns:a16="http://schemas.microsoft.com/office/drawing/2014/main" id="{A989772A-5773-574A-B6F8-FE6EE18F52EE}"/>
              </a:ext>
            </a:extLst>
          </p:cNvPr>
          <p:cNvSpPr/>
          <p:nvPr userDrawn="1"/>
        </p:nvSpPr>
        <p:spPr>
          <a:xfrm>
            <a:off x="0" y="0"/>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91C8EB-2EC7-7348-A790-C3B94928DB0F}"/>
              </a:ext>
            </a:extLst>
          </p:cNvPr>
          <p:cNvSpPr/>
          <p:nvPr userDrawn="1"/>
        </p:nvSpPr>
        <p:spPr>
          <a:xfrm>
            <a:off x="0" y="6286500"/>
            <a:ext cx="12192000" cy="5715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9DCA21-A80E-C740-8D95-E40B577291A6}"/>
              </a:ext>
            </a:extLst>
          </p:cNvPr>
          <p:cNvSpPr/>
          <p:nvPr userDrawn="1"/>
        </p:nvSpPr>
        <p:spPr>
          <a:xfrm rot="5400000">
            <a:off x="-3200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2B2B15-B649-C945-8F45-B73BCE1D96D3}"/>
              </a:ext>
            </a:extLst>
          </p:cNvPr>
          <p:cNvSpPr/>
          <p:nvPr userDrawn="1"/>
        </p:nvSpPr>
        <p:spPr>
          <a:xfrm rot="5400000">
            <a:off x="8534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2BD637-13E9-E14F-B2BA-CCCBD0753859}"/>
              </a:ext>
            </a:extLst>
          </p:cNvPr>
          <p:cNvSpPr/>
          <p:nvPr userDrawn="1"/>
        </p:nvSpPr>
        <p:spPr>
          <a:xfrm>
            <a:off x="-687" y="1512321"/>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919035"/>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End slide: Carbon">
    <p:bg>
      <p:bgPr>
        <a:solidFill>
          <a:schemeClr val="tx1"/>
        </a:solidFill>
        <a:effectLst/>
      </p:bgPr>
    </p:bg>
    <p:spTree>
      <p:nvGrpSpPr>
        <p:cNvPr id="1" name=""/>
        <p:cNvGrpSpPr/>
        <p:nvPr/>
      </p:nvGrpSpPr>
      <p:grpSpPr>
        <a:xfrm>
          <a:off x="0" y="0"/>
          <a:ext cx="0" cy="0"/>
          <a:chOff x="0" y="0"/>
          <a:chExt cx="0" cy="0"/>
        </a:xfrm>
      </p:grpSpPr>
      <p:grpSp>
        <p:nvGrpSpPr>
          <p:cNvPr id="11" name="Group 22">
            <a:extLst>
              <a:ext uri="{FF2B5EF4-FFF2-40B4-BE49-F238E27FC236}">
                <a16:creationId xmlns:a16="http://schemas.microsoft.com/office/drawing/2014/main" id="{B49D0D91-C17F-4B05-8E43-82015C7BB704}"/>
              </a:ext>
            </a:extLst>
          </p:cNvPr>
          <p:cNvGrpSpPr>
            <a:grpSpLocks noChangeAspect="1"/>
          </p:cNvGrpSpPr>
          <p:nvPr userDrawn="1"/>
        </p:nvGrpSpPr>
        <p:grpSpPr bwMode="auto">
          <a:xfrm>
            <a:off x="4868424" y="2102144"/>
            <a:ext cx="2433289" cy="2433289"/>
            <a:chOff x="5266" y="0"/>
            <a:chExt cx="733" cy="733"/>
          </a:xfrm>
        </p:grpSpPr>
        <p:sp>
          <p:nvSpPr>
            <p:cNvPr id="12" name="Freeform 23">
              <a:extLst>
                <a:ext uri="{FF2B5EF4-FFF2-40B4-BE49-F238E27FC236}">
                  <a16:creationId xmlns:a16="http://schemas.microsoft.com/office/drawing/2014/main" id="{04A93985-0D67-451D-B3A3-FF1DFA20A8D5}"/>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4">
              <a:extLst>
                <a:ext uri="{FF2B5EF4-FFF2-40B4-BE49-F238E27FC236}">
                  <a16:creationId xmlns:a16="http://schemas.microsoft.com/office/drawing/2014/main" id="{51F8F0B5-AE5E-4F6A-A5A9-1380A0E147F1}"/>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
              <a:extLst>
                <a:ext uri="{FF2B5EF4-FFF2-40B4-BE49-F238E27FC236}">
                  <a16:creationId xmlns:a16="http://schemas.microsoft.com/office/drawing/2014/main" id="{0588F478-4A92-494A-9C3A-F0E7B3557D9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
              <a:extLst>
                <a:ext uri="{FF2B5EF4-FFF2-40B4-BE49-F238E27FC236}">
                  <a16:creationId xmlns:a16="http://schemas.microsoft.com/office/drawing/2014/main" id="{1C181752-AA5D-48E5-B1BF-DFEB698DA565}"/>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7">
              <a:extLst>
                <a:ext uri="{FF2B5EF4-FFF2-40B4-BE49-F238E27FC236}">
                  <a16:creationId xmlns:a16="http://schemas.microsoft.com/office/drawing/2014/main" id="{7C566761-B5D4-457C-92C2-7F809697D4B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A7ABD1FB-3172-4AEA-B5C2-F2546E6F6B28}"/>
              </a:ext>
            </a:extLst>
          </p:cNvPr>
          <p:cNvGrpSpPr/>
          <p:nvPr userDrawn="1"/>
        </p:nvGrpSpPr>
        <p:grpSpPr>
          <a:xfrm>
            <a:off x="0" y="6766560"/>
            <a:ext cx="12192000" cy="91440"/>
            <a:chOff x="0" y="6766560"/>
            <a:chExt cx="12192000" cy="91440"/>
          </a:xfrm>
        </p:grpSpPr>
        <p:sp>
          <p:nvSpPr>
            <p:cNvPr id="18" name="Rectangle 17">
              <a:extLst>
                <a:ext uri="{FF2B5EF4-FFF2-40B4-BE49-F238E27FC236}">
                  <a16:creationId xmlns:a16="http://schemas.microsoft.com/office/drawing/2014/main" id="{59CBB2FC-BAF9-48F6-95FA-B797183FB68E}"/>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9" name="Rectangle 18">
              <a:extLst>
                <a:ext uri="{FF2B5EF4-FFF2-40B4-BE49-F238E27FC236}">
                  <a16:creationId xmlns:a16="http://schemas.microsoft.com/office/drawing/2014/main" id="{CE72C188-6A30-4B83-B29A-98E2F5808F8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0" name="Rectangle 19">
              <a:extLst>
                <a:ext uri="{FF2B5EF4-FFF2-40B4-BE49-F238E27FC236}">
                  <a16:creationId xmlns:a16="http://schemas.microsoft.com/office/drawing/2014/main" id="{1BE38204-8452-4E27-BEDC-A657E1DE8021}"/>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1" name="Rectangle 20">
              <a:extLst>
                <a:ext uri="{FF2B5EF4-FFF2-40B4-BE49-F238E27FC236}">
                  <a16:creationId xmlns:a16="http://schemas.microsoft.com/office/drawing/2014/main" id="{75DF6AC7-9388-407D-89DE-B14FFE84A8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2" name="Rectangle 21">
              <a:extLst>
                <a:ext uri="{FF2B5EF4-FFF2-40B4-BE49-F238E27FC236}">
                  <a16:creationId xmlns:a16="http://schemas.microsoft.com/office/drawing/2014/main" id="{20F5B398-B67A-43A9-8C2A-54443FBEF89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265139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line title with subhead: Thre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0C859-C19B-4489-A1B2-207EA480FA4A}"/>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6" name="Text Placeholder 2">
            <a:extLst>
              <a:ext uri="{FF2B5EF4-FFF2-40B4-BE49-F238E27FC236}">
                <a16:creationId xmlns:a16="http://schemas.microsoft.com/office/drawing/2014/main" id="{0AD172E0-9AA6-41A2-8A2C-69AC58E1A524}"/>
              </a:ext>
            </a:extLst>
          </p:cNvPr>
          <p:cNvSpPr>
            <a:spLocks noGrp="1"/>
          </p:cNvSpPr>
          <p:nvPr>
            <p:ph type="body" idx="18"/>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2">
            <a:extLst>
              <a:ext uri="{FF2B5EF4-FFF2-40B4-BE49-F238E27FC236}">
                <a16:creationId xmlns:a16="http://schemas.microsoft.com/office/drawing/2014/main" id="{1FFE35A8-3B2A-4D50-B389-3EFEF7C33AEF}"/>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EE448C72-99CE-44E5-9192-1C07E845DB90}"/>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F40B6C54-3A77-4D1F-9FE2-40B10EEB6CEA}"/>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FD6F40AF-208C-439C-A929-97812791AA4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5934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End slide: Deep Lake">
    <p:bg>
      <p:bgPr>
        <a:solidFill>
          <a:srgbClr val="00446F"/>
        </a:solidFill>
        <a:effectLst/>
      </p:bgPr>
    </p:bg>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userDrawn="1"/>
        </p:nvGrpSpPr>
        <p:grpSpPr bwMode="auto">
          <a:xfrm>
            <a:off x="4868424" y="2102144"/>
            <a:ext cx="2433289" cy="2433289"/>
            <a:chOff x="5266" y="0"/>
            <a:chExt cx="733" cy="733"/>
          </a:xfrm>
        </p:grpSpPr>
        <p:sp>
          <p:nvSpPr>
            <p:cNvPr id="26" name="Freeform 24">
              <a:extLst>
                <a:ext uri="{FF2B5EF4-FFF2-40B4-BE49-F238E27FC236}">
                  <a16:creationId xmlns:a16="http://schemas.microsoft.com/office/drawing/2014/main" id="{B9AF8A63-6FFF-4C2F-883E-76FDE7D496A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0B34BBF5-94F1-4633-93DF-D1C74D7E805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3502C15E-FAB7-48E2-B3CD-297CE138C9F0}"/>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4D5AA12F-9D7D-47DC-9513-EA313EC1362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4541BFC0-E8B2-4E33-88AA-2D833170CAA9}"/>
              </a:ext>
            </a:extLst>
          </p:cNvPr>
          <p:cNvGrpSpPr/>
          <p:nvPr userDrawn="1"/>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86EF9B02-DDF4-49EF-88E9-E28D0A4C427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1" name="Rectangle 20">
              <a:extLst>
                <a:ext uri="{FF2B5EF4-FFF2-40B4-BE49-F238E27FC236}">
                  <a16:creationId xmlns:a16="http://schemas.microsoft.com/office/drawing/2014/main" id="{BF81F288-588D-49FF-9E29-11B25708FA8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2" name="Rectangle 21">
              <a:extLst>
                <a:ext uri="{FF2B5EF4-FFF2-40B4-BE49-F238E27FC236}">
                  <a16:creationId xmlns:a16="http://schemas.microsoft.com/office/drawing/2014/main" id="{B97796B5-ACD4-4793-A3DC-DEA5D0DD5F0E}"/>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3" name="Rectangle 22">
              <a:extLst>
                <a:ext uri="{FF2B5EF4-FFF2-40B4-BE49-F238E27FC236}">
                  <a16:creationId xmlns:a16="http://schemas.microsoft.com/office/drawing/2014/main" id="{BE50AF70-1F35-43EF-BDCA-366F8DF37230}"/>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21687566-3430-40E2-9F85-D35FB4E2A2D0}"/>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4174104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line title with subhead: Four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8119-8A9D-4E8D-9FBE-CEFF19695DCE}"/>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21" name="Text Placeholder 2">
            <a:extLst>
              <a:ext uri="{FF2B5EF4-FFF2-40B4-BE49-F238E27FC236}">
                <a16:creationId xmlns:a16="http://schemas.microsoft.com/office/drawing/2014/main" id="{88B5D3F9-9FEE-4FC1-8557-65F2161D1E1B}"/>
              </a:ext>
            </a:extLst>
          </p:cNvPr>
          <p:cNvSpPr>
            <a:spLocks noGrp="1"/>
          </p:cNvSpPr>
          <p:nvPr>
            <p:ph type="body" idx="23"/>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AEE73A41-482C-463A-8FE1-6CE47D59D0E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6C11CA0D-977D-49E5-9086-5ABC6F80618D}"/>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A8BF6AFA-475F-4876-BEA9-2BDA015EF2DD}"/>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2FB7FBF6-36AE-49CD-B5DB-672873569C8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10">
            <a:extLst>
              <a:ext uri="{FF2B5EF4-FFF2-40B4-BE49-F238E27FC236}">
                <a16:creationId xmlns:a16="http://schemas.microsoft.com/office/drawing/2014/main" id="{58A3B94D-2155-4BEB-A474-C5E26315EEAA}"/>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2530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line title with subhead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400"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0"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0" baseline="0" dirty="0">
                <a:solidFill>
                  <a:srgbClr val="7D7D7D"/>
                </a:solidFill>
                <a:latin typeface="Arial Narrow" panose="020B0606020202030204" pitchFamily="34" charset="0"/>
                <a:ea typeface="+mn-ea"/>
                <a:cs typeface="Arial" panose="020B0604020202020204" pitchFamily="34" charset="0"/>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Footer Placeholder 10">
            <a:extLst>
              <a:ext uri="{FF2B5EF4-FFF2-40B4-BE49-F238E27FC236}">
                <a16:creationId xmlns:a16="http://schemas.microsoft.com/office/drawing/2014/main" id="{A1CE9E29-EC43-47AD-89B5-9689BD910B3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6008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line title with subhead">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B05BB41-B2C8-4A28-B359-E94FA0C34DF0}"/>
              </a:ext>
            </a:extLst>
          </p:cNvPr>
          <p:cNvSpPr>
            <a:spLocks noGrp="1"/>
          </p:cNvSpPr>
          <p:nvPr>
            <p:ph type="body" sz="quarter" idx="16"/>
          </p:nvPr>
        </p:nvSpPr>
        <p:spPr>
          <a:xfrm>
            <a:off x="457200" y="1967113"/>
            <a:ext cx="11277600"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79538170-21B6-4714-A9AD-5E119CA077D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78136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14558AAC-739A-4D30-9B92-0A9FE3CDA49D}"/>
              </a:ext>
            </a:extLst>
          </p:cNvPr>
          <p:cNvSpPr>
            <a:spLocks noGrp="1"/>
          </p:cNvSpPr>
          <p:nvPr>
            <p:ph idx="1"/>
          </p:nvPr>
        </p:nvSpPr>
        <p:spPr>
          <a:xfrm>
            <a:off x="457200"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9B787B0-48E4-433B-85C7-85541BFCFB95}"/>
              </a:ext>
            </a:extLst>
          </p:cNvPr>
          <p:cNvSpPr>
            <a:spLocks noGrp="1"/>
          </p:cNvSpPr>
          <p:nvPr>
            <p:ph idx="14"/>
          </p:nvPr>
        </p:nvSpPr>
        <p:spPr>
          <a:xfrm>
            <a:off x="6268212"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DFD7C076-3F14-48C3-8F05-9CC51B385EE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4866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Deep Lake">
    <p:bg>
      <p:bgPr>
        <a:solidFill>
          <a:srgbClr val="00446F"/>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0" y="1143000"/>
            <a:ext cx="7970363"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grpSp>
        <p:nvGrpSpPr>
          <p:cNvPr id="16" name="Group 22">
            <a:extLst>
              <a:ext uri="{FF2B5EF4-FFF2-40B4-BE49-F238E27FC236}">
                <a16:creationId xmlns:a16="http://schemas.microsoft.com/office/drawing/2014/main" id="{C11273B3-D7B1-42B5-86F7-11127784670B}"/>
              </a:ext>
            </a:extLst>
          </p:cNvPr>
          <p:cNvGrpSpPr>
            <a:grpSpLocks noChangeAspect="1"/>
          </p:cNvGrpSpPr>
          <p:nvPr userDrawn="1"/>
        </p:nvGrpSpPr>
        <p:grpSpPr bwMode="auto">
          <a:xfrm>
            <a:off x="469899" y="471509"/>
            <a:ext cx="603504" cy="603504"/>
            <a:chOff x="5266" y="0"/>
            <a:chExt cx="733" cy="733"/>
          </a:xfrm>
        </p:grpSpPr>
        <p:sp>
          <p:nvSpPr>
            <p:cNvPr id="17" name="Freeform 24">
              <a:extLst>
                <a:ext uri="{FF2B5EF4-FFF2-40B4-BE49-F238E27FC236}">
                  <a16:creationId xmlns:a16="http://schemas.microsoft.com/office/drawing/2014/main" id="{A1B0966E-5181-4934-9D7E-C6FC708D23EF}"/>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
              <a:extLst>
                <a:ext uri="{FF2B5EF4-FFF2-40B4-BE49-F238E27FC236}">
                  <a16:creationId xmlns:a16="http://schemas.microsoft.com/office/drawing/2014/main" id="{2BE7D59A-96D7-4866-97B3-1E01EA377633}"/>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a:extLst>
                <a:ext uri="{FF2B5EF4-FFF2-40B4-BE49-F238E27FC236}">
                  <a16:creationId xmlns:a16="http://schemas.microsoft.com/office/drawing/2014/main" id="{D40889E3-2864-495F-A1BC-AAD592864E71}"/>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811A214B-B1E2-4587-AE79-1889469D213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970362"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5" name="Group 14">
            <a:extLst>
              <a:ext uri="{FF2B5EF4-FFF2-40B4-BE49-F238E27FC236}">
                <a16:creationId xmlns:a16="http://schemas.microsoft.com/office/drawing/2014/main" id="{40A1DEC4-3D42-4FE4-B0EA-1CE4694837B1}"/>
              </a:ext>
            </a:extLst>
          </p:cNvPr>
          <p:cNvGrpSpPr/>
          <p:nvPr userDrawn="1"/>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62908D73-F652-41E0-BA6F-D40E54B3BE19}"/>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1" name="Rectangle 20">
              <a:extLst>
                <a:ext uri="{FF2B5EF4-FFF2-40B4-BE49-F238E27FC236}">
                  <a16:creationId xmlns:a16="http://schemas.microsoft.com/office/drawing/2014/main" id="{CB1E0D2F-D8AE-4A86-BD93-B90F60229A0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4" name="Rectangle 23">
              <a:extLst>
                <a:ext uri="{FF2B5EF4-FFF2-40B4-BE49-F238E27FC236}">
                  <a16:creationId xmlns:a16="http://schemas.microsoft.com/office/drawing/2014/main" id="{BF3DDAFA-9A22-4A27-BB1C-21AF610A87AA}"/>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AE729A57-8AF3-40C9-AF2B-1BAC2964AC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6" name="Rectangle 25">
              <a:extLst>
                <a:ext uri="{FF2B5EF4-FFF2-40B4-BE49-F238E27FC236}">
                  <a16:creationId xmlns:a16="http://schemas.microsoft.com/office/drawing/2014/main" id="{9F6C6C56-9A42-43F5-8DA4-1F43315DCC6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278892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weighted righ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CC545FD2-7A6E-4515-AF06-2BB0F6C9AAC3}"/>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0E33CA35-C6F0-4917-B7E6-A30CED917577}"/>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21E9AEFA-CC51-4CE4-AF06-4E0BDE1E97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04476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weighted lef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2EF85F38-9197-4646-B35C-FB5BF271A7A9}"/>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BC7A3651-D256-41A5-AAFF-DB7CE7BFD36B}"/>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748F3F40-E9B0-4B1B-9E2E-81BF2177B7F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97288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line title with subhead: Three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3" name="Content Placeholder 2">
            <a:extLst>
              <a:ext uri="{FF2B5EF4-FFF2-40B4-BE49-F238E27FC236}">
                <a16:creationId xmlns:a16="http://schemas.microsoft.com/office/drawing/2014/main" id="{9C93C290-E978-440A-8017-3A133672AE22}"/>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32ECA63C-E4C9-4727-B43F-4A7ABC84D728}"/>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7E333B3F-3E99-48D9-B017-755F0DAF0B4B}"/>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09D7F567-DEE9-4052-9068-ACC47817C2F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26289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line title with subhead: Four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5" name="Content Placeholder 2">
            <a:extLst>
              <a:ext uri="{FF2B5EF4-FFF2-40B4-BE49-F238E27FC236}">
                <a16:creationId xmlns:a16="http://schemas.microsoft.com/office/drawing/2014/main" id="{E9CF6EB7-3F22-4CAA-9506-5B9D47D1ECFD}"/>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4D2C927-853F-40F7-BEA8-EB87EBD405C4}"/>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F4C8CB9D-0E1B-4F5D-B9E7-3C1F8049818A}"/>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214F2138-4345-4175-BA09-5927B84F558D}"/>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10">
            <a:extLst>
              <a:ext uri="{FF2B5EF4-FFF2-40B4-BE49-F238E27FC236}">
                <a16:creationId xmlns:a16="http://schemas.microsoft.com/office/drawing/2014/main" id="{456493A9-E23C-409C-A174-414FC86274E5}"/>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49899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line title with subhead only">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0" y="1283032"/>
            <a:ext cx="11274425" cy="365125"/>
          </a:xfrm>
        </p:spPr>
        <p:txBody>
          <a:bodyPr>
            <a:noAutofit/>
          </a:bodyPr>
          <a:lstStyle>
            <a:lvl1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4" name="Footer Placeholder 10">
            <a:extLst>
              <a:ext uri="{FF2B5EF4-FFF2-40B4-BE49-F238E27FC236}">
                <a16:creationId xmlns:a16="http://schemas.microsoft.com/office/drawing/2014/main" id="{1C314CCC-913F-4DA2-91CF-D7C89A96EFF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25336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yebrow and title">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72AF7A-2465-4F0F-A08C-14ACD96BCADF}"/>
              </a:ext>
            </a:extLst>
          </p:cNvPr>
          <p:cNvSpPr>
            <a:spLocks noGrp="1"/>
          </p:cNvSpPr>
          <p:nvPr>
            <p:ph type="body" sz="quarter" idx="12"/>
          </p:nvPr>
        </p:nvSpPr>
        <p:spPr>
          <a:xfrm>
            <a:off x="457200" y="1967113"/>
            <a:ext cx="11274425"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5" name="Footer Placeholder 10">
            <a:extLst>
              <a:ext uri="{FF2B5EF4-FFF2-40B4-BE49-F238E27FC236}">
                <a16:creationId xmlns:a16="http://schemas.microsoft.com/office/drawing/2014/main" id="{4A4DCBC1-8EA3-4E87-837A-83F17AC845B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95594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yebrow and title: Two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11" name="Content Placeholder 2">
            <a:extLst>
              <a:ext uri="{FF2B5EF4-FFF2-40B4-BE49-F238E27FC236}">
                <a16:creationId xmlns:a16="http://schemas.microsoft.com/office/drawing/2014/main" id="{719BF881-191A-4C89-9CA9-B03A208BB721}"/>
              </a:ext>
            </a:extLst>
          </p:cNvPr>
          <p:cNvSpPr>
            <a:spLocks noGrp="1"/>
          </p:cNvSpPr>
          <p:nvPr>
            <p:ph idx="1"/>
          </p:nvPr>
        </p:nvSpPr>
        <p:spPr>
          <a:xfrm>
            <a:off x="457200"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2E5BEB5D-75B8-4918-93B2-B443D35A5730}"/>
              </a:ext>
            </a:extLst>
          </p:cNvPr>
          <p:cNvSpPr>
            <a:spLocks noGrp="1"/>
          </p:cNvSpPr>
          <p:nvPr>
            <p:ph idx="14"/>
          </p:nvPr>
        </p:nvSpPr>
        <p:spPr>
          <a:xfrm>
            <a:off x="6268212"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0E0E0026-750C-4749-8A4B-F50BDFEB1D84}"/>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82695469-62BA-4F8A-9BAF-A9C4A0869C1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44240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yebrow and title: Two content weighted righ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2" name="Content Placeholder 2">
            <a:extLst>
              <a:ext uri="{FF2B5EF4-FFF2-40B4-BE49-F238E27FC236}">
                <a16:creationId xmlns:a16="http://schemas.microsoft.com/office/drawing/2014/main" id="{6843707F-B45E-45FC-9FE9-0815D75BC1A1}"/>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6143D6D5-0D4B-4353-9C0C-195451C5A54F}"/>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B26C481B-8F05-454E-B9A0-E5483867A6CE}"/>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2A3D27C5-73FD-45B9-8B63-64387D57F04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10804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yebrow and title: Two content weighted lef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3" name="Content Placeholder 2">
            <a:extLst>
              <a:ext uri="{FF2B5EF4-FFF2-40B4-BE49-F238E27FC236}">
                <a16:creationId xmlns:a16="http://schemas.microsoft.com/office/drawing/2014/main" id="{10E464D7-775C-4C1A-A4A8-BF8F444195B4}"/>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BEA99AE5-C520-4034-BD81-FB644B5F26F9}"/>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862AB041-0459-420C-AFE3-C7423F7F4616}"/>
              </a:ext>
            </a:extLst>
          </p:cNvPr>
          <p:cNvSpPr>
            <a:spLocks noGrp="1"/>
          </p:cNvSpPr>
          <p:nvPr>
            <p:ph sz="quarter" idx="16"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44CBCC9F-B157-48A2-8BCD-F4134ED0D8A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80717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yebrow and title: Three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4" name="Content Placeholder 2">
            <a:extLst>
              <a:ext uri="{FF2B5EF4-FFF2-40B4-BE49-F238E27FC236}">
                <a16:creationId xmlns:a16="http://schemas.microsoft.com/office/drawing/2014/main" id="{FA2CB71B-425A-44AE-8C0B-0B2237A7A100}"/>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56E686C1-0BF8-4DA5-B78B-25AE01BD4AFD}"/>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EC713FD-A64A-44DB-8150-B655DEE69289}"/>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7BE03809-C0DF-4EF8-BEA1-6B7E7F85AC5B}"/>
              </a:ext>
            </a:extLst>
          </p:cNvPr>
          <p:cNvSpPr>
            <a:spLocks noGrp="1"/>
          </p:cNvSpPr>
          <p:nvPr>
            <p:ph sz="quarter" idx="18"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7" name="Footer Placeholder 10">
            <a:extLst>
              <a:ext uri="{FF2B5EF4-FFF2-40B4-BE49-F238E27FC236}">
                <a16:creationId xmlns:a16="http://schemas.microsoft.com/office/drawing/2014/main" id="{DCBE6651-8BD1-4E33-8D74-09677F47D6B6}"/>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41375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0_Title Slide: Deep Lake">
    <p:bg>
      <p:bgPr>
        <a:solidFill>
          <a:schemeClr val="tx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1" y="1143000"/>
            <a:ext cx="7315200" cy="2446038"/>
          </a:xfrm>
          <a:prstGeom prst="rect">
            <a:avLst/>
          </a:prstGeom>
        </p:spPr>
        <p:txBody>
          <a:bodyPr anchor="b"/>
          <a:lstStyle>
            <a:lvl1pPr algn="l">
              <a:defRPr sz="4800" spc="-130" baseline="0">
                <a:solidFill>
                  <a:schemeClr val="bg1"/>
                </a:solidFill>
              </a:defRPr>
            </a:lvl1pPr>
          </a:lstStyle>
          <a:p>
            <a:r>
              <a:rPr lang="en-US"/>
              <a:t>Click to edit Master title style</a:t>
            </a:r>
          </a:p>
        </p:txBody>
      </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5"/>
            <a:ext cx="7315199" cy="1774825"/>
          </a:xfrm>
        </p:spPr>
        <p:txBody>
          <a:bodyPr>
            <a:normAutofit/>
          </a:bodyPr>
          <a:lstStyle>
            <a:lvl1pPr marL="0" indent="0">
              <a:buFontTx/>
              <a:buNone/>
              <a:defRPr sz="1600">
                <a:solidFill>
                  <a:schemeClr val="bg1"/>
                </a:solidFill>
              </a:defRPr>
            </a:lvl1pPr>
            <a:lvl2pPr marL="228600" indent="-228600">
              <a:buFontTx/>
              <a:buNone/>
              <a:defRPr sz="1600">
                <a:solidFill>
                  <a:schemeClr val="bg1"/>
                </a:solidFill>
              </a:defRPr>
            </a:lvl2pPr>
            <a:lvl3pPr marL="457200" indent="-457200">
              <a:buFontTx/>
              <a:buNone/>
              <a:defRPr sz="1600">
                <a:solidFill>
                  <a:schemeClr val="bg1"/>
                </a:solidFill>
              </a:defRPr>
            </a:lvl3pPr>
            <a:lvl4pPr marL="685800" indent="-685800">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 name="Graphic 2">
            <a:extLst>
              <a:ext uri="{FF2B5EF4-FFF2-40B4-BE49-F238E27FC236}">
                <a16:creationId xmlns:a16="http://schemas.microsoft.com/office/drawing/2014/main" id="{2A40E79D-6228-874B-9EA6-E8BFFBCDB8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899" y="457217"/>
            <a:ext cx="1371600" cy="220583"/>
          </a:xfrm>
          <a:prstGeom prst="rect">
            <a:avLst/>
          </a:prstGeom>
        </p:spPr>
      </p:pic>
      <p:pic>
        <p:nvPicPr>
          <p:cNvPr id="7" name="Picture 6">
            <a:extLst>
              <a:ext uri="{FF2B5EF4-FFF2-40B4-BE49-F238E27FC236}">
                <a16:creationId xmlns:a16="http://schemas.microsoft.com/office/drawing/2014/main" id="{B4EE4E5C-C2EB-F14F-AF5E-CBDBB9020E62}"/>
              </a:ext>
            </a:extLst>
          </p:cNvPr>
          <p:cNvPicPr>
            <a:picLocks noChangeAspect="1"/>
          </p:cNvPicPr>
          <p:nvPr userDrawn="1"/>
        </p:nvPicPr>
        <p:blipFill>
          <a:blip r:embed="rId4"/>
          <a:stretch>
            <a:fillRect/>
          </a:stretch>
        </p:blipFill>
        <p:spPr>
          <a:xfrm>
            <a:off x="457200" y="6143812"/>
            <a:ext cx="1101452" cy="436384"/>
          </a:xfrm>
          <a:prstGeom prst="rect">
            <a:avLst/>
          </a:prstGeom>
        </p:spPr>
      </p:pic>
      <p:pic>
        <p:nvPicPr>
          <p:cNvPr id="8" name="Graphic 7">
            <a:extLst>
              <a:ext uri="{FF2B5EF4-FFF2-40B4-BE49-F238E27FC236}">
                <a16:creationId xmlns:a16="http://schemas.microsoft.com/office/drawing/2014/main" id="{240BC79B-8FDC-AA44-88A9-4F5F30798FA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9007"/>
          <a:stretch/>
        </p:blipFill>
        <p:spPr>
          <a:xfrm>
            <a:off x="8060265" y="457201"/>
            <a:ext cx="4131736" cy="5943595"/>
          </a:xfrm>
          <a:prstGeom prst="rect">
            <a:avLst/>
          </a:prstGeom>
        </p:spPr>
      </p:pic>
    </p:spTree>
    <p:extLst>
      <p:ext uri="{BB962C8B-B14F-4D97-AF65-F5344CB8AC3E}">
        <p14:creationId xmlns:p14="http://schemas.microsoft.com/office/powerpoint/2010/main" val="426400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yebrow and title: Four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26" name="Content Placeholder 2">
            <a:extLst>
              <a:ext uri="{FF2B5EF4-FFF2-40B4-BE49-F238E27FC236}">
                <a16:creationId xmlns:a16="http://schemas.microsoft.com/office/drawing/2014/main" id="{5A5FF981-4ABF-4AA7-BA8F-4DC0D5291152}"/>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868D8A6A-0A57-4651-9366-A02DB21541BF}"/>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FBF88B71-0BB2-4601-B2CE-F4F9B29D02DE}"/>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Content Placeholder 2">
            <a:extLst>
              <a:ext uri="{FF2B5EF4-FFF2-40B4-BE49-F238E27FC236}">
                <a16:creationId xmlns:a16="http://schemas.microsoft.com/office/drawing/2014/main" id="{3CC96474-5772-40F1-BF7B-AB01EC8D4AB9}"/>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675F5264-3B10-4E1A-8EAD-38FFE8ACFF6A}"/>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8" name="Footer Placeholder 10">
            <a:extLst>
              <a:ext uri="{FF2B5EF4-FFF2-40B4-BE49-F238E27FC236}">
                <a16:creationId xmlns:a16="http://schemas.microsoft.com/office/drawing/2014/main" id="{6CAFEAFB-1353-42C0-9A13-C38F635AC63E}"/>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763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yebrow and title only">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0"/>
            <a:ext cx="11274552" cy="753995"/>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0"/>
            <a:ext cx="5937250" cy="198438"/>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14000"/>
              </a:lnSpc>
              <a:spcBef>
                <a:spcPts val="600"/>
              </a:spcBef>
              <a:buFontTx/>
              <a:buNone/>
            </a:pPr>
            <a:r>
              <a:rPr lang="en-US"/>
              <a:t>CLICK TO ADD EYEBROW</a:t>
            </a:r>
          </a:p>
        </p:txBody>
      </p:sp>
      <p:sp>
        <p:nvSpPr>
          <p:cNvPr id="4" name="Footer Placeholder 10">
            <a:extLst>
              <a:ext uri="{FF2B5EF4-FFF2-40B4-BE49-F238E27FC236}">
                <a16:creationId xmlns:a16="http://schemas.microsoft.com/office/drawing/2014/main" id="{9D3F7C6D-D349-458D-A76F-C40DAFB994B1}"/>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248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6AAA353B-4225-4925-A76E-613DABA5B5E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40620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No code b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3615A8-327B-4608-AE56-D78B4340B2E0}"/>
              </a:ext>
            </a:extLst>
          </p:cNvPr>
          <p:cNvSpPr/>
          <p:nvPr userDrawn="1"/>
        </p:nvSpPr>
        <p:spPr>
          <a:xfrm>
            <a:off x="0" y="0"/>
            <a:ext cx="12192000" cy="396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 name="Footer Placeholder 10">
            <a:extLst>
              <a:ext uri="{FF2B5EF4-FFF2-40B4-BE49-F238E27FC236}">
                <a16:creationId xmlns:a16="http://schemas.microsoft.com/office/drawing/2014/main" id="{C5F49995-AC59-4648-909B-EEE86EF0D1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34688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14" name="TextBox 13">
            <a:extLst>
              <a:ext uri="{FF2B5EF4-FFF2-40B4-BE49-F238E27FC236}">
                <a16:creationId xmlns:a16="http://schemas.microsoft.com/office/drawing/2014/main" id="{08AF54EF-48EB-445A-AE3B-5B7414B46184}"/>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7C385086-52B0-461C-9B1A-801101060D41}"/>
              </a:ext>
            </a:extLst>
          </p:cNvPr>
          <p:cNvGrpSpPr/>
          <p:nvPr userDrawn="1"/>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F3FAA5F1-3BE8-4532-9AB2-5F11531934F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0" name="Rectangle 29">
              <a:extLst>
                <a:ext uri="{FF2B5EF4-FFF2-40B4-BE49-F238E27FC236}">
                  <a16:creationId xmlns:a16="http://schemas.microsoft.com/office/drawing/2014/main" id="{B896AB4F-981C-42CD-AB72-56C656298E7C}"/>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1" name="Rectangle 30">
              <a:extLst>
                <a:ext uri="{FF2B5EF4-FFF2-40B4-BE49-F238E27FC236}">
                  <a16:creationId xmlns:a16="http://schemas.microsoft.com/office/drawing/2014/main" id="{41E1ED31-FE14-438B-A0AE-0D18387D788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2" name="Rectangle 31">
              <a:extLst>
                <a:ext uri="{FF2B5EF4-FFF2-40B4-BE49-F238E27FC236}">
                  <a16:creationId xmlns:a16="http://schemas.microsoft.com/office/drawing/2014/main" id="{FE3C3EE6-28AE-4250-A1B9-C162452BE654}"/>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3" name="Rectangle 32">
              <a:extLst>
                <a:ext uri="{FF2B5EF4-FFF2-40B4-BE49-F238E27FC236}">
                  <a16:creationId xmlns:a16="http://schemas.microsoft.com/office/drawing/2014/main" id="{3D80837F-9490-4F17-AC5A-000B9FAF4752}"/>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59572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subhead: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userDrawn="1">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16" name="TextBox 15">
            <a:extLst>
              <a:ext uri="{FF2B5EF4-FFF2-40B4-BE49-F238E27FC236}">
                <a16:creationId xmlns:a16="http://schemas.microsoft.com/office/drawing/2014/main" id="{1B4E7775-1037-4552-B402-0A56E85EEF4A}"/>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DDB14591-B618-4FBB-BDE8-3B61540817CD}"/>
              </a:ext>
            </a:extLst>
          </p:cNvPr>
          <p:cNvGrpSpPr/>
          <p:nvPr userDrawn="1"/>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B8D73356-48D8-4E4B-90CF-5DC74ADBFE43}"/>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4" name="Rectangle 23">
              <a:extLst>
                <a:ext uri="{FF2B5EF4-FFF2-40B4-BE49-F238E27FC236}">
                  <a16:creationId xmlns:a16="http://schemas.microsoft.com/office/drawing/2014/main" id="{CD0FFC57-DE8E-4345-910F-80B40B218C2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F0A6C5CE-626B-4A3F-93CA-25F91910FAF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2" name="Rectangle 31">
              <a:extLst>
                <a:ext uri="{FF2B5EF4-FFF2-40B4-BE49-F238E27FC236}">
                  <a16:creationId xmlns:a16="http://schemas.microsoft.com/office/drawing/2014/main" id="{D9098298-CD7C-42C1-A93E-76594A2FC1B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3" name="Rectangle 32">
              <a:extLst>
                <a:ext uri="{FF2B5EF4-FFF2-40B4-BE49-F238E27FC236}">
                  <a16:creationId xmlns:a16="http://schemas.microsoft.com/office/drawing/2014/main" id="{3E5CA597-D598-4588-8DDE-8C81E44C694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28808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ection header: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14" name="TextBox 13">
            <a:extLst>
              <a:ext uri="{FF2B5EF4-FFF2-40B4-BE49-F238E27FC236}">
                <a16:creationId xmlns:a16="http://schemas.microsoft.com/office/drawing/2014/main" id="{08AF54EF-48EB-445A-AE3B-5B7414B46184}"/>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grpSp>
        <p:nvGrpSpPr>
          <p:cNvPr id="24" name="Group 23">
            <a:extLst>
              <a:ext uri="{FF2B5EF4-FFF2-40B4-BE49-F238E27FC236}">
                <a16:creationId xmlns:a16="http://schemas.microsoft.com/office/drawing/2014/main" id="{BD0D751F-A927-0A49-A708-5B7576637007}"/>
              </a:ext>
            </a:extLst>
          </p:cNvPr>
          <p:cNvGrpSpPr/>
          <p:nvPr userDrawn="1"/>
        </p:nvGrpSpPr>
        <p:grpSpPr>
          <a:xfrm>
            <a:off x="0" y="0"/>
            <a:ext cx="12192000" cy="91440"/>
            <a:chOff x="0" y="6766560"/>
            <a:chExt cx="12192000" cy="91440"/>
          </a:xfrm>
        </p:grpSpPr>
        <p:sp>
          <p:nvSpPr>
            <p:cNvPr id="25" name="Rectangle 24">
              <a:extLst>
                <a:ext uri="{FF2B5EF4-FFF2-40B4-BE49-F238E27FC236}">
                  <a16:creationId xmlns:a16="http://schemas.microsoft.com/office/drawing/2014/main" id="{273F3204-0C60-264C-B79A-45D5479E2877}"/>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6" name="Rectangle 25">
              <a:extLst>
                <a:ext uri="{FF2B5EF4-FFF2-40B4-BE49-F238E27FC236}">
                  <a16:creationId xmlns:a16="http://schemas.microsoft.com/office/drawing/2014/main" id="{1BB6C99F-6C3B-944E-A6D5-E8D10D5BFBF7}"/>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7" name="Rectangle 26">
              <a:extLst>
                <a:ext uri="{FF2B5EF4-FFF2-40B4-BE49-F238E27FC236}">
                  <a16:creationId xmlns:a16="http://schemas.microsoft.com/office/drawing/2014/main" id="{6DE041BC-5154-724B-9A81-31BB44D20E3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8" name="Rectangle 27">
              <a:extLst>
                <a:ext uri="{FF2B5EF4-FFF2-40B4-BE49-F238E27FC236}">
                  <a16:creationId xmlns:a16="http://schemas.microsoft.com/office/drawing/2014/main" id="{3696A6AC-5261-364B-8FBA-75788FD2F31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9" name="Rectangle 28">
              <a:extLst>
                <a:ext uri="{FF2B5EF4-FFF2-40B4-BE49-F238E27FC236}">
                  <a16:creationId xmlns:a16="http://schemas.microsoft.com/office/drawing/2014/main" id="{55BE3176-F01C-8744-8E98-E9A4650C012A}"/>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360046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subhead: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2" cy="2561626"/>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userDrawn="1">
            <p:ph type="body" idx="1"/>
          </p:nvPr>
        </p:nvSpPr>
        <p:spPr bwMode="black">
          <a:xfrm>
            <a:off x="495952" y="3762096"/>
            <a:ext cx="7453993" cy="2561627"/>
          </a:xfrm>
          <a:prstGeom prst="rect">
            <a:avLst/>
          </a:prstGeom>
        </p:spPr>
        <p:txBody>
          <a:bodyPr>
            <a:normAutofit/>
          </a:bodyPr>
          <a:lstStyle>
            <a:lvl1pPr marL="0" indent="0">
              <a:buNone/>
              <a:defRPr sz="1800" spc="0" baseline="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16" name="TextBox 15">
            <a:extLst>
              <a:ext uri="{FF2B5EF4-FFF2-40B4-BE49-F238E27FC236}">
                <a16:creationId xmlns:a16="http://schemas.microsoft.com/office/drawing/2014/main" id="{1B4E7775-1037-4552-B402-0A56E85EEF4A}"/>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grpSp>
        <p:nvGrpSpPr>
          <p:cNvPr id="27" name="Group 26">
            <a:extLst>
              <a:ext uri="{FF2B5EF4-FFF2-40B4-BE49-F238E27FC236}">
                <a16:creationId xmlns:a16="http://schemas.microsoft.com/office/drawing/2014/main" id="{14055D79-8A20-7D48-B9A5-13D94A27B088}"/>
              </a:ext>
            </a:extLst>
          </p:cNvPr>
          <p:cNvGrpSpPr/>
          <p:nvPr userDrawn="1"/>
        </p:nvGrpSpPr>
        <p:grpSpPr>
          <a:xfrm>
            <a:off x="0" y="0"/>
            <a:ext cx="12192000" cy="91440"/>
            <a:chOff x="0" y="6766560"/>
            <a:chExt cx="12192000" cy="91440"/>
          </a:xfrm>
        </p:grpSpPr>
        <p:sp>
          <p:nvSpPr>
            <p:cNvPr id="28" name="Rectangle 27">
              <a:extLst>
                <a:ext uri="{FF2B5EF4-FFF2-40B4-BE49-F238E27FC236}">
                  <a16:creationId xmlns:a16="http://schemas.microsoft.com/office/drawing/2014/main" id="{1F10D67F-F160-2C48-B8BA-777990BBCE7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9" name="Rectangle 28">
              <a:extLst>
                <a:ext uri="{FF2B5EF4-FFF2-40B4-BE49-F238E27FC236}">
                  <a16:creationId xmlns:a16="http://schemas.microsoft.com/office/drawing/2014/main" id="{7A9319F3-EF05-0447-ACBA-047CD85755A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0" name="Rectangle 29">
              <a:extLst>
                <a:ext uri="{FF2B5EF4-FFF2-40B4-BE49-F238E27FC236}">
                  <a16:creationId xmlns:a16="http://schemas.microsoft.com/office/drawing/2014/main" id="{155EDD27-DD33-734A-813F-F30CF0A2557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1" name="Rectangle 30">
              <a:extLst>
                <a:ext uri="{FF2B5EF4-FFF2-40B4-BE49-F238E27FC236}">
                  <a16:creationId xmlns:a16="http://schemas.microsoft.com/office/drawing/2014/main" id="{E69BC330-F4A3-464C-9ADB-77AE238FEC5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4" name="Rectangle 33">
              <a:extLst>
                <a:ext uri="{FF2B5EF4-FFF2-40B4-BE49-F238E27FC236}">
                  <a16:creationId xmlns:a16="http://schemas.microsoft.com/office/drawing/2014/main" id="{E095533F-80E0-A647-9DD5-A03D6D65CAE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297643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statement: Pine">
    <p:bg>
      <p:bgPr>
        <a:solidFill>
          <a:srgbClr val="1C6333"/>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BD978A3C-C378-42CB-93DD-CF42E8327268}"/>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24" name="TextBox 23">
            <a:extLst>
              <a:ext uri="{FF2B5EF4-FFF2-40B4-BE49-F238E27FC236}">
                <a16:creationId xmlns:a16="http://schemas.microsoft.com/office/drawing/2014/main" id="{846261E6-6555-4DF8-87DB-88B7F92D7C71}"/>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F2EEF0C6-50AB-4F14-9298-43988E1B94EC}"/>
              </a:ext>
            </a:extLst>
          </p:cNvPr>
          <p:cNvGrpSpPr/>
          <p:nvPr userDrawn="1"/>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A9ACFFD0-9F46-49D2-A642-5A31E2F0B292}"/>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7" name="Rectangle 26">
              <a:extLst>
                <a:ext uri="{FF2B5EF4-FFF2-40B4-BE49-F238E27FC236}">
                  <a16:creationId xmlns:a16="http://schemas.microsoft.com/office/drawing/2014/main" id="{EB457352-4292-4827-8067-7795621350A3}"/>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8" name="Rectangle 27">
              <a:extLst>
                <a:ext uri="{FF2B5EF4-FFF2-40B4-BE49-F238E27FC236}">
                  <a16:creationId xmlns:a16="http://schemas.microsoft.com/office/drawing/2014/main" id="{55F2E071-A719-41E1-A8A4-0FFBC981E24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9" name="Rectangle 28">
              <a:extLst>
                <a:ext uri="{FF2B5EF4-FFF2-40B4-BE49-F238E27FC236}">
                  <a16:creationId xmlns:a16="http://schemas.microsoft.com/office/drawing/2014/main" id="{1086EE48-ECAD-4C11-9F02-82F9EA7C2A0C}"/>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0" name="Rectangle 29">
              <a:extLst>
                <a:ext uri="{FF2B5EF4-FFF2-40B4-BE49-F238E27FC236}">
                  <a16:creationId xmlns:a16="http://schemas.microsoft.com/office/drawing/2014/main" id="{7C1B5E29-685E-4C1F-9590-815CBA348DBE}"/>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17" name="Footer Placeholder 10">
            <a:extLst>
              <a:ext uri="{FF2B5EF4-FFF2-40B4-BE49-F238E27FC236}">
                <a16:creationId xmlns:a16="http://schemas.microsoft.com/office/drawing/2014/main" id="{ED7CF872-DA1B-4180-9987-CF46F16ABE9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7870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Iris">
    <p:bg>
      <p:bgPr>
        <a:solidFill>
          <a:srgbClr val="4E43A4"/>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6241" y="457200"/>
            <a:ext cx="11273866" cy="5787813"/>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9B5040EC-0EE6-4E5D-A5D9-618910B33D16}"/>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24" name="TextBox 23">
            <a:extLst>
              <a:ext uri="{FF2B5EF4-FFF2-40B4-BE49-F238E27FC236}">
                <a16:creationId xmlns:a16="http://schemas.microsoft.com/office/drawing/2014/main" id="{7E219815-3AF8-40BA-A825-ECB2B3C0CB15}"/>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B9572310-3FD0-4A5F-9AC5-75DE72D65BA9}"/>
              </a:ext>
            </a:extLst>
          </p:cNvPr>
          <p:cNvGrpSpPr/>
          <p:nvPr userDrawn="1"/>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4F8B28CA-4B48-4B39-83DF-A9BC1C4E1880}"/>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7" name="Rectangle 26">
              <a:extLst>
                <a:ext uri="{FF2B5EF4-FFF2-40B4-BE49-F238E27FC236}">
                  <a16:creationId xmlns:a16="http://schemas.microsoft.com/office/drawing/2014/main" id="{BD45B91F-0D3D-44FD-BFF0-ECB9685034BF}"/>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8" name="Rectangle 27">
              <a:extLst>
                <a:ext uri="{FF2B5EF4-FFF2-40B4-BE49-F238E27FC236}">
                  <a16:creationId xmlns:a16="http://schemas.microsoft.com/office/drawing/2014/main" id="{B0FF805F-AA4E-462C-9060-29BC27A72E10}"/>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9" name="Rectangle 28">
              <a:extLst>
                <a:ext uri="{FF2B5EF4-FFF2-40B4-BE49-F238E27FC236}">
                  <a16:creationId xmlns:a16="http://schemas.microsoft.com/office/drawing/2014/main" id="{4940A0E0-F685-498B-947E-A03BD037507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0" name="Rectangle 29">
              <a:extLst>
                <a:ext uri="{FF2B5EF4-FFF2-40B4-BE49-F238E27FC236}">
                  <a16:creationId xmlns:a16="http://schemas.microsoft.com/office/drawing/2014/main" id="{D0C98E5D-34B2-468D-B7D5-ED0B0AE7D81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17" name="Footer Placeholder 10">
            <a:extLst>
              <a:ext uri="{FF2B5EF4-FFF2-40B4-BE49-F238E27FC236}">
                <a16:creationId xmlns:a16="http://schemas.microsoft.com/office/drawing/2014/main" id="{C1156D6D-110F-4A8F-9FA1-B39441F8865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08816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no subhea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EF559F-436D-469C-A419-AE01C38B8CCD}"/>
              </a:ext>
            </a:extLst>
          </p:cNvPr>
          <p:cNvSpPr>
            <a:spLocks noGrp="1"/>
          </p:cNvSpPr>
          <p:nvPr>
            <p:ph type="body" sz="quarter" idx="10"/>
          </p:nvPr>
        </p:nvSpPr>
        <p:spPr>
          <a:xfrm>
            <a:off x="457200" y="1968498"/>
            <a:ext cx="11277600" cy="134575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D1B9E611-EBCB-4798-8F9E-3B0DB65C3D23}"/>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63283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 statement: White">
    <p:bg>
      <p:bgPr>
        <a:solidFill>
          <a:schemeClr val="bg1"/>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6" cy="5788152"/>
          </a:xfrm>
          <a:prstGeom prst="rect">
            <a:avLst/>
          </a:prstGeom>
        </p:spPr>
        <p:txBody>
          <a:bodyPr anchor="ctr">
            <a:normAutofit/>
          </a:bodyPr>
          <a:lstStyle>
            <a:lvl1pPr marL="0" indent="0" algn="ctr" defTabSz="914400"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tx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900" indent="-34290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pic>
        <p:nvPicPr>
          <p:cNvPr id="36" name="Graphic 35">
            <a:extLst>
              <a:ext uri="{FF2B5EF4-FFF2-40B4-BE49-F238E27FC236}">
                <a16:creationId xmlns:a16="http://schemas.microsoft.com/office/drawing/2014/main" id="{2258385A-D118-4C6D-B15D-047902FEB6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20" name="TextBox 19">
            <a:extLst>
              <a:ext uri="{FF2B5EF4-FFF2-40B4-BE49-F238E27FC236}">
                <a16:creationId xmlns:a16="http://schemas.microsoft.com/office/drawing/2014/main" id="{967DB76F-CCB3-47C1-AF42-0D03EA13B15C}"/>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2023 F5</a:t>
            </a:r>
          </a:p>
        </p:txBody>
      </p:sp>
      <p:sp>
        <p:nvSpPr>
          <p:cNvPr id="21" name="TextBox 20">
            <a:extLst>
              <a:ext uri="{FF2B5EF4-FFF2-40B4-BE49-F238E27FC236}">
                <a16:creationId xmlns:a16="http://schemas.microsoft.com/office/drawing/2014/main" id="{24EF541F-1C82-499B-934A-42273E9FFE20}"/>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4A75EE97-4C4C-40C1-B0B3-25B91D782513}"/>
              </a:ext>
            </a:extLst>
          </p:cNvPr>
          <p:cNvGrpSpPr/>
          <p:nvPr userDrawn="1"/>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311E0249-55B1-4F50-B6F3-1D4CB83B755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3" name="Rectangle 22">
              <a:extLst>
                <a:ext uri="{FF2B5EF4-FFF2-40B4-BE49-F238E27FC236}">
                  <a16:creationId xmlns:a16="http://schemas.microsoft.com/office/drawing/2014/main" id="{17E13632-A940-427F-8045-D15DB2E9122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4" name="Rectangle 23">
              <a:extLst>
                <a:ext uri="{FF2B5EF4-FFF2-40B4-BE49-F238E27FC236}">
                  <a16:creationId xmlns:a16="http://schemas.microsoft.com/office/drawing/2014/main" id="{6C322C50-445E-40A7-8A05-AD852D1DC56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A37016F8-C5EE-4244-B985-DE10D2A3253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6" name="Rectangle 25">
              <a:extLst>
                <a:ext uri="{FF2B5EF4-FFF2-40B4-BE49-F238E27FC236}">
                  <a16:creationId xmlns:a16="http://schemas.microsoft.com/office/drawing/2014/main" id="{62826659-0D85-4522-876F-5B35D499F0F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12" name="Footer Placeholder 10">
            <a:extLst>
              <a:ext uri="{FF2B5EF4-FFF2-40B4-BE49-F238E27FC236}">
                <a16:creationId xmlns:a16="http://schemas.microsoft.com/office/drawing/2014/main" id="{1EB56CC3-93B6-4BEB-9E54-9E5281DC15CF}"/>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8821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6093265" y="89682"/>
            <a:ext cx="6098736" cy="67683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093265" y="89682"/>
            <a:ext cx="6098736" cy="6768318"/>
          </a:xfrm>
          <a:prstGeom prst="rect">
            <a:avLst/>
          </a:prstGeom>
          <a:noFill/>
        </p:spPr>
        <p:txBody>
          <a:bodyPr lIns="274320" tIns="274320" rIns="274320" bIns="274320"/>
          <a:lstStyle>
            <a:lvl1pPr algn="ctr">
              <a:buNone/>
              <a:defRPr sz="1800"/>
            </a:lvl1pPr>
          </a:lstStyle>
          <a:p>
            <a:r>
              <a:rPr lang="en-US" dirty="0"/>
              <a:t>Click icon below to insert a photo</a:t>
            </a: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5164134"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5176157" cy="753995"/>
          </a:xfrm>
        </p:spPr>
        <p:txBody>
          <a:bodyPr/>
          <a:lstStyle/>
          <a:p>
            <a:r>
              <a:rPr lang="en-US"/>
              <a:t>Click to edit Master title style</a:t>
            </a:r>
          </a:p>
        </p:txBody>
      </p:sp>
      <p:sp>
        <p:nvSpPr>
          <p:cNvPr id="6" name="Text Placeholder 5">
            <a:extLst>
              <a:ext uri="{FF2B5EF4-FFF2-40B4-BE49-F238E27FC236}">
                <a16:creationId xmlns:a16="http://schemas.microsoft.com/office/drawing/2014/main" id="{256F043C-92B1-4F33-A948-6B9D078B26E9}"/>
              </a:ext>
            </a:extLst>
          </p:cNvPr>
          <p:cNvSpPr>
            <a:spLocks noGrp="1"/>
          </p:cNvSpPr>
          <p:nvPr>
            <p:ph type="body" sz="quarter" idx="19" hasCustomPrompt="1"/>
          </p:nvPr>
        </p:nvSpPr>
        <p:spPr>
          <a:xfrm>
            <a:off x="11489503" y="6431001"/>
            <a:ext cx="245678" cy="245297"/>
          </a:xfrm>
          <a:blipFill>
            <a:blip r:embed="rId2"/>
            <a:stretch>
              <a:fillRect/>
            </a:stretch>
          </a:blipFill>
        </p:spPr>
        <p:txBody>
          <a:bodyPr/>
          <a:lstStyle>
            <a:lvl1pPr marL="0" indent="0">
              <a:buNone/>
              <a:defRPr>
                <a:solidFill>
                  <a:schemeClr val="tx1">
                    <a:alpha val="0"/>
                  </a:schemeClr>
                </a:solidFill>
              </a:defRPr>
            </a:lvl1pPr>
          </a:lstStyle>
          <a:p>
            <a:pPr lvl="0"/>
            <a:r>
              <a:rPr lang="en-US"/>
              <a:t> </a:t>
            </a:r>
          </a:p>
        </p:txBody>
      </p:sp>
      <p:sp>
        <p:nvSpPr>
          <p:cNvPr id="7" name="Footer Placeholder 10">
            <a:extLst>
              <a:ext uri="{FF2B5EF4-FFF2-40B4-BE49-F238E27FC236}">
                <a16:creationId xmlns:a16="http://schemas.microsoft.com/office/drawing/2014/main" id="{88866E84-0A57-4668-B531-68C5A5DCE6AB}"/>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84002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ntent and photo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193922-250C-D740-A91E-0F1BF41B61A8}"/>
              </a:ext>
            </a:extLst>
          </p:cNvPr>
          <p:cNvSpPr/>
          <p:nvPr userDrawn="1"/>
        </p:nvSpPr>
        <p:spPr>
          <a:xfrm>
            <a:off x="0" y="91440"/>
            <a:ext cx="6098736"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9" name="Picture Placeholder 3">
            <a:extLst>
              <a:ext uri="{FF2B5EF4-FFF2-40B4-BE49-F238E27FC236}">
                <a16:creationId xmlns:a16="http://schemas.microsoft.com/office/drawing/2014/main" id="{A2524182-F3AA-A449-A811-1F42DD3BE45E}"/>
              </a:ext>
            </a:extLst>
          </p:cNvPr>
          <p:cNvSpPr>
            <a:spLocks noGrp="1"/>
          </p:cNvSpPr>
          <p:nvPr>
            <p:ph type="pic" sz="quarter" idx="15" hasCustomPrompt="1"/>
          </p:nvPr>
        </p:nvSpPr>
        <p:spPr bwMode="ltGray">
          <a:xfrm>
            <a:off x="0" y="91440"/>
            <a:ext cx="6098736" cy="6766559"/>
          </a:xfrm>
          <a:prstGeom prst="rect">
            <a:avLst/>
          </a:prstGeom>
          <a:noFill/>
        </p:spPr>
        <p:txBody>
          <a:bodyPr lIns="274320" tIns="274320" rIns="274320" bIns="274320"/>
          <a:lstStyle>
            <a:lvl1pPr algn="ctr">
              <a:buNone/>
              <a:defRPr sz="1800"/>
            </a:lvl1pPr>
          </a:lstStyle>
          <a:p>
            <a:r>
              <a:rPr lang="en-US"/>
              <a:t>Click icon below to insert a photo</a:t>
            </a:r>
          </a:p>
        </p:txBody>
      </p:sp>
      <p:sp>
        <p:nvSpPr>
          <p:cNvPr id="26" name="Content Placeholder 2">
            <a:extLst>
              <a:ext uri="{FF2B5EF4-FFF2-40B4-BE49-F238E27FC236}">
                <a16:creationId xmlns:a16="http://schemas.microsoft.com/office/drawing/2014/main" id="{3477760C-3274-4510-B4C1-514FA1F1FE3E}"/>
              </a:ext>
            </a:extLst>
          </p:cNvPr>
          <p:cNvSpPr>
            <a:spLocks noGrp="1"/>
          </p:cNvSpPr>
          <p:nvPr>
            <p:ph idx="14"/>
          </p:nvPr>
        </p:nvSpPr>
        <p:spPr>
          <a:xfrm>
            <a:off x="6570667" y="1967112"/>
            <a:ext cx="5164134" cy="44270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4F10EF53-26EC-4206-AAE1-524C87D7422A}"/>
              </a:ext>
            </a:extLst>
          </p:cNvPr>
          <p:cNvSpPr>
            <a:spLocks noGrp="1"/>
          </p:cNvSpPr>
          <p:nvPr>
            <p:ph type="title"/>
          </p:nvPr>
        </p:nvSpPr>
        <p:spPr>
          <a:xfrm>
            <a:off x="6567616" y="457200"/>
            <a:ext cx="5176215" cy="753995"/>
          </a:xfrm>
        </p:spPr>
        <p:txBody>
          <a:bodyPr/>
          <a:lstStyle/>
          <a:p>
            <a:r>
              <a:rPr lang="en-US"/>
              <a:t>Click to edit Master title style</a:t>
            </a:r>
          </a:p>
        </p:txBody>
      </p:sp>
      <p:grpSp>
        <p:nvGrpSpPr>
          <p:cNvPr id="20" name="Group 19">
            <a:extLst>
              <a:ext uri="{FF2B5EF4-FFF2-40B4-BE49-F238E27FC236}">
                <a16:creationId xmlns:a16="http://schemas.microsoft.com/office/drawing/2014/main" id="{ECA85233-40AD-4D6F-9365-29FEF80CE271}"/>
              </a:ext>
            </a:extLst>
          </p:cNvPr>
          <p:cNvGrpSpPr/>
          <p:nvPr userDrawn="1"/>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4E7F9A77-4CA7-4E17-899F-26DDA3DCAE26}"/>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3A8A5F5D-6B10-49A0-B728-102DF6802D7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7" name="Rectangle 26">
              <a:extLst>
                <a:ext uri="{FF2B5EF4-FFF2-40B4-BE49-F238E27FC236}">
                  <a16:creationId xmlns:a16="http://schemas.microsoft.com/office/drawing/2014/main" id="{36778C5F-7A8E-4BDF-96CE-CCEDB03D72D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8" name="Rectangle 27">
              <a:extLst>
                <a:ext uri="{FF2B5EF4-FFF2-40B4-BE49-F238E27FC236}">
                  <a16:creationId xmlns:a16="http://schemas.microsoft.com/office/drawing/2014/main" id="{1DCD4965-B542-43C1-B191-3CADE067FD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9" name="Rectangle 28">
              <a:extLst>
                <a:ext uri="{FF2B5EF4-FFF2-40B4-BE49-F238E27FC236}">
                  <a16:creationId xmlns:a16="http://schemas.microsoft.com/office/drawing/2014/main" id="{8DB607E6-DB93-41EF-851F-EDFE50E56E0F}"/>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
        <p:nvSpPr>
          <p:cNvPr id="30" name="TextBox 29">
            <a:extLst>
              <a:ext uri="{FF2B5EF4-FFF2-40B4-BE49-F238E27FC236}">
                <a16:creationId xmlns:a16="http://schemas.microsoft.com/office/drawing/2014/main" id="{DD42932E-7A67-4369-B8BD-2F3B4FFE6E9F}"/>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2023 F5</a:t>
            </a:r>
          </a:p>
        </p:txBody>
      </p:sp>
      <p:sp>
        <p:nvSpPr>
          <p:cNvPr id="31" name="TextBox 30">
            <a:extLst>
              <a:ext uri="{FF2B5EF4-FFF2-40B4-BE49-F238E27FC236}">
                <a16:creationId xmlns:a16="http://schemas.microsoft.com/office/drawing/2014/main" id="{E9D0CEDF-2327-4D21-9626-EA64C1D6F841}"/>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pic>
        <p:nvPicPr>
          <p:cNvPr id="32" name="Graphic 31">
            <a:extLst>
              <a:ext uri="{FF2B5EF4-FFF2-40B4-BE49-F238E27FC236}">
                <a16:creationId xmlns:a16="http://schemas.microsoft.com/office/drawing/2014/main" id="{97316C92-AC84-494D-9E23-16873326D9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720ECF2C-9E27-4F25-919C-9D1327729CDC}"/>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8376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idebar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userDrawn="1"/>
        </p:nvSpPr>
        <p:spPr bwMode="ltGray">
          <a:xfrm>
            <a:off x="0" y="91440"/>
            <a:ext cx="6096000"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6590906" y="457200"/>
            <a:ext cx="5140845" cy="5943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E8E56E7-3501-43C0-8E56-CED7C59FB5F3}"/>
              </a:ext>
            </a:extLst>
          </p:cNvPr>
          <p:cNvSpPr>
            <a:spLocks noGrp="1"/>
          </p:cNvSpPr>
          <p:nvPr>
            <p:ph type="body" idx="1"/>
          </p:nvPr>
        </p:nvSpPr>
        <p:spPr>
          <a:xfrm>
            <a:off x="469223" y="1967112"/>
            <a:ext cx="4856688" cy="4139385"/>
          </a:xfrm>
          <a:prstGeom prst="rect">
            <a:avLst/>
          </a:prstGeo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a:t>Click to edit Master text styles</a:t>
            </a:r>
          </a:p>
        </p:txBody>
      </p:sp>
      <p:sp>
        <p:nvSpPr>
          <p:cNvPr id="2" name="Title 1">
            <a:extLst>
              <a:ext uri="{FF2B5EF4-FFF2-40B4-BE49-F238E27FC236}">
                <a16:creationId xmlns:a16="http://schemas.microsoft.com/office/drawing/2014/main" id="{27CAC042-5DC9-4769-B7E8-FF597DC9486E}"/>
              </a:ext>
            </a:extLst>
          </p:cNvPr>
          <p:cNvSpPr>
            <a:spLocks noGrp="1"/>
          </p:cNvSpPr>
          <p:nvPr>
            <p:ph type="title"/>
          </p:nvPr>
        </p:nvSpPr>
        <p:spPr>
          <a:xfrm>
            <a:off x="457200" y="457200"/>
            <a:ext cx="5176215" cy="753995"/>
          </a:xfrm>
        </p:spPr>
        <p:txBody>
          <a:bodyPr/>
          <a:lstStyle/>
          <a:p>
            <a:r>
              <a:rPr lang="en-US"/>
              <a:t>Click to edit Master title style</a:t>
            </a:r>
          </a:p>
        </p:txBody>
      </p:sp>
      <p:sp>
        <p:nvSpPr>
          <p:cNvPr id="28" name="TextBox 27">
            <a:extLst>
              <a:ext uri="{FF2B5EF4-FFF2-40B4-BE49-F238E27FC236}">
                <a16:creationId xmlns:a16="http://schemas.microsoft.com/office/drawing/2014/main" id="{0AEE3737-0E07-468B-930B-751982F98482}"/>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2023 F5</a:t>
            </a:r>
          </a:p>
        </p:txBody>
      </p:sp>
      <p:sp>
        <p:nvSpPr>
          <p:cNvPr id="29" name="TextBox 28">
            <a:extLst>
              <a:ext uri="{FF2B5EF4-FFF2-40B4-BE49-F238E27FC236}">
                <a16:creationId xmlns:a16="http://schemas.microsoft.com/office/drawing/2014/main" id="{14FC488A-D654-4C07-AA57-BD13BC912E3C}"/>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F908DF53-BB9D-4DA0-8518-FB965BC3C3C4}"/>
              </a:ext>
            </a:extLst>
          </p:cNvPr>
          <p:cNvGrpSpPr/>
          <p:nvPr userDrawn="1"/>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C67C59B6-E0B7-4A56-BC48-26DFD539BBC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4" name="Rectangle 23">
              <a:extLst>
                <a:ext uri="{FF2B5EF4-FFF2-40B4-BE49-F238E27FC236}">
                  <a16:creationId xmlns:a16="http://schemas.microsoft.com/office/drawing/2014/main" id="{1D350D41-22BD-45CD-BDEB-3AFF366808D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28AABA54-2AA5-4679-8D59-6CA1334612D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6" name="Rectangle 25">
              <a:extLst>
                <a:ext uri="{FF2B5EF4-FFF2-40B4-BE49-F238E27FC236}">
                  <a16:creationId xmlns:a16="http://schemas.microsoft.com/office/drawing/2014/main" id="{62F31F58-6B5C-4269-AFA1-436102C3D1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7" name="Rectangle 26">
              <a:extLst>
                <a:ext uri="{FF2B5EF4-FFF2-40B4-BE49-F238E27FC236}">
                  <a16:creationId xmlns:a16="http://schemas.microsoft.com/office/drawing/2014/main" id="{26FC7973-5A91-48F4-8CB9-5E5D9762E03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pic>
        <p:nvPicPr>
          <p:cNvPr id="30" name="Graphic 29">
            <a:extLst>
              <a:ext uri="{FF2B5EF4-FFF2-40B4-BE49-F238E27FC236}">
                <a16:creationId xmlns:a16="http://schemas.microsoft.com/office/drawing/2014/main" id="{BF2218F0-D93F-4904-B0F2-AADFD3911A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89503" y="6431000"/>
            <a:ext cx="250273" cy="250273"/>
          </a:xfrm>
          <a:prstGeom prst="rect">
            <a:avLst/>
          </a:prstGeom>
        </p:spPr>
      </p:pic>
      <p:sp>
        <p:nvSpPr>
          <p:cNvPr id="15" name="Footer Placeholder 10">
            <a:extLst>
              <a:ext uri="{FF2B5EF4-FFF2-40B4-BE49-F238E27FC236}">
                <a16:creationId xmlns:a16="http://schemas.microsoft.com/office/drawing/2014/main" id="{3EFFD462-0D5B-4804-ABA3-5F8AD08EECE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1087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gh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8030817" y="88549"/>
            <a:ext cx="4161183" cy="6769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nvGrpSpPr>
          <p:cNvPr id="9" name="Group 22">
            <a:extLst>
              <a:ext uri="{FF2B5EF4-FFF2-40B4-BE49-F238E27FC236}">
                <a16:creationId xmlns:a16="http://schemas.microsoft.com/office/drawing/2014/main" id="{8D0A2A5B-D1E7-45BE-AE60-A6F36936B16E}"/>
              </a:ext>
            </a:extLst>
          </p:cNvPr>
          <p:cNvGrpSpPr>
            <a:grpSpLocks noChangeAspect="1"/>
          </p:cNvGrpSpPr>
          <p:nvPr userDrawn="1"/>
        </p:nvGrpSpPr>
        <p:grpSpPr bwMode="auto">
          <a:xfrm>
            <a:off x="11489503" y="6431001"/>
            <a:ext cx="245297" cy="245297"/>
            <a:chOff x="5266" y="0"/>
            <a:chExt cx="733" cy="733"/>
          </a:xfrm>
          <a:solidFill>
            <a:schemeClr val="bg1"/>
          </a:solidFill>
        </p:grpSpPr>
        <p:sp>
          <p:nvSpPr>
            <p:cNvPr id="10" name="Freeform 24">
              <a:extLst>
                <a:ext uri="{FF2B5EF4-FFF2-40B4-BE49-F238E27FC236}">
                  <a16:creationId xmlns:a16="http://schemas.microsoft.com/office/drawing/2014/main" id="{9183C3AE-028B-4DDA-9205-EC6D655EEA4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1" name="Freeform 25">
              <a:extLst>
                <a:ext uri="{FF2B5EF4-FFF2-40B4-BE49-F238E27FC236}">
                  <a16:creationId xmlns:a16="http://schemas.microsoft.com/office/drawing/2014/main" id="{F505AD9A-ACA3-4F80-AFE2-84AD08C01D96}"/>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2" name="Freeform 26">
              <a:extLst>
                <a:ext uri="{FF2B5EF4-FFF2-40B4-BE49-F238E27FC236}">
                  <a16:creationId xmlns:a16="http://schemas.microsoft.com/office/drawing/2014/main" id="{B03D2BBB-45A1-4D25-ABE8-7FC9374EA0EA}"/>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7">
              <a:extLst>
                <a:ext uri="{FF2B5EF4-FFF2-40B4-BE49-F238E27FC236}">
                  <a16:creationId xmlns:a16="http://schemas.microsoft.com/office/drawing/2014/main" id="{C66F7432-E150-4495-9A00-2F1C2AC7210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3"/>
            <a:ext cx="7310618"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0"/>
            <a:ext cx="7327638" cy="753995"/>
          </a:xfrm>
        </p:spPr>
        <p:txBody>
          <a:bodyPr/>
          <a:lstStyle/>
          <a:p>
            <a:r>
              <a:rPr lang="en-US"/>
              <a:t>Click to edit Master title style</a:t>
            </a:r>
          </a:p>
        </p:txBody>
      </p:sp>
      <p:sp>
        <p:nvSpPr>
          <p:cNvPr id="14" name="Footer Placeholder 10">
            <a:extLst>
              <a:ext uri="{FF2B5EF4-FFF2-40B4-BE49-F238E27FC236}">
                <a16:creationId xmlns:a16="http://schemas.microsoft.com/office/drawing/2014/main" id="{14E68320-68D4-4D4A-B0BF-87FB8DFCD51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60239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0" y="88900"/>
            <a:ext cx="4060953" cy="676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419467" y="1967113"/>
            <a:ext cx="7310618"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407444" y="457200"/>
            <a:ext cx="7327638" cy="753995"/>
          </a:xfrm>
        </p:spPr>
        <p:txBody>
          <a:bodyPr/>
          <a:lstStyle/>
          <a:p>
            <a:r>
              <a:rPr lang="en-US"/>
              <a:t>Click to edit Master title style</a:t>
            </a:r>
          </a:p>
        </p:txBody>
      </p:sp>
      <p:sp>
        <p:nvSpPr>
          <p:cNvPr id="22" name="TextBox 21">
            <a:extLst>
              <a:ext uri="{FF2B5EF4-FFF2-40B4-BE49-F238E27FC236}">
                <a16:creationId xmlns:a16="http://schemas.microsoft.com/office/drawing/2014/main" id="{6507E9E6-657D-44F6-B7B3-62E0DAE48F9F}"/>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bg1"/>
                </a:solidFill>
                <a:latin typeface="Arial" panose="020B0604020202020204" pitchFamily="34" charset="0"/>
                <a:cs typeface="Arial" panose="020B0604020202020204" pitchFamily="34" charset="0"/>
              </a:rPr>
              <a:t>©</a:t>
            </a:r>
            <a:r>
              <a:rPr lang="en-US" sz="750" kern="100" cap="all" spc="20" baseline="0">
                <a:solidFill>
                  <a:schemeClr val="bg1"/>
                </a:solidFill>
                <a:latin typeface="Arial" panose="020B0604020202020204" pitchFamily="34" charset="0"/>
                <a:cs typeface="Arial" panose="020B0604020202020204" pitchFamily="34" charset="0"/>
              </a:rPr>
              <a:t>2023 F5</a:t>
            </a:r>
          </a:p>
        </p:txBody>
      </p:sp>
      <p:sp>
        <p:nvSpPr>
          <p:cNvPr id="23" name="TextBox 22">
            <a:extLst>
              <a:ext uri="{FF2B5EF4-FFF2-40B4-BE49-F238E27FC236}">
                <a16:creationId xmlns:a16="http://schemas.microsoft.com/office/drawing/2014/main" id="{99DCCB35-B199-4CD6-9364-CF60DE40A9B6}"/>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bg1"/>
              </a:solidFill>
              <a:latin typeface="Arial" panose="020B0604020202020204" pitchFamily="34" charset="0"/>
              <a:cs typeface="Arial" panose="020B0604020202020204" pitchFamily="34" charset="0"/>
            </a:endParaRPr>
          </a:p>
        </p:txBody>
      </p:sp>
      <p:sp>
        <p:nvSpPr>
          <p:cNvPr id="7" name="Footer Placeholder 10">
            <a:extLst>
              <a:ext uri="{FF2B5EF4-FFF2-40B4-BE49-F238E27FC236}">
                <a16:creationId xmlns:a16="http://schemas.microsoft.com/office/drawing/2014/main" id="{3110C2C1-9BAC-48C6-872D-0DBFE4DB25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95574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i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0CA2B1-43F3-4E5A-8642-E7EF9DF675DC}"/>
              </a:ext>
            </a:extLst>
          </p:cNvPr>
          <p:cNvSpPr/>
          <p:nvPr userDrawn="1"/>
        </p:nvSpPr>
        <p:spPr>
          <a:xfrm>
            <a:off x="0" y="0"/>
            <a:ext cx="12192000" cy="233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2" name="Rectangle 11">
            <a:extLst>
              <a:ext uri="{FF2B5EF4-FFF2-40B4-BE49-F238E27FC236}">
                <a16:creationId xmlns:a16="http://schemas.microsoft.com/office/drawing/2014/main" id="{A989772A-5773-574A-B6F8-FE6EE18F52EE}"/>
              </a:ext>
            </a:extLst>
          </p:cNvPr>
          <p:cNvSpPr/>
          <p:nvPr userDrawn="1"/>
        </p:nvSpPr>
        <p:spPr>
          <a:xfrm>
            <a:off x="0" y="0"/>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91C8EB-2EC7-7348-A790-C3B94928DB0F}"/>
              </a:ext>
            </a:extLst>
          </p:cNvPr>
          <p:cNvSpPr/>
          <p:nvPr userDrawn="1"/>
        </p:nvSpPr>
        <p:spPr>
          <a:xfrm>
            <a:off x="0" y="6286500"/>
            <a:ext cx="12192000" cy="5715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9DCA21-A80E-C740-8D95-E40B577291A6}"/>
              </a:ext>
            </a:extLst>
          </p:cNvPr>
          <p:cNvSpPr/>
          <p:nvPr userDrawn="1"/>
        </p:nvSpPr>
        <p:spPr>
          <a:xfrm rot="5400000">
            <a:off x="-3200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2B2B15-B649-C945-8F45-B73BCE1D96D3}"/>
              </a:ext>
            </a:extLst>
          </p:cNvPr>
          <p:cNvSpPr/>
          <p:nvPr userDrawn="1"/>
        </p:nvSpPr>
        <p:spPr>
          <a:xfrm rot="5400000">
            <a:off x="8534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2BD637-13E9-E14F-B2BA-CCCBD0753859}"/>
              </a:ext>
            </a:extLst>
          </p:cNvPr>
          <p:cNvSpPr/>
          <p:nvPr userDrawn="1"/>
        </p:nvSpPr>
        <p:spPr>
          <a:xfrm>
            <a:off x="-687" y="1512321"/>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91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nd slide: Carbon">
    <p:bg>
      <p:bgPr>
        <a:solidFill>
          <a:schemeClr val="tx1"/>
        </a:solidFill>
        <a:effectLst/>
      </p:bgPr>
    </p:bg>
    <p:spTree>
      <p:nvGrpSpPr>
        <p:cNvPr id="1" name=""/>
        <p:cNvGrpSpPr/>
        <p:nvPr/>
      </p:nvGrpSpPr>
      <p:grpSpPr>
        <a:xfrm>
          <a:off x="0" y="0"/>
          <a:ext cx="0" cy="0"/>
          <a:chOff x="0" y="0"/>
          <a:chExt cx="0" cy="0"/>
        </a:xfrm>
      </p:grpSpPr>
      <p:grpSp>
        <p:nvGrpSpPr>
          <p:cNvPr id="11" name="Group 22">
            <a:extLst>
              <a:ext uri="{FF2B5EF4-FFF2-40B4-BE49-F238E27FC236}">
                <a16:creationId xmlns:a16="http://schemas.microsoft.com/office/drawing/2014/main" id="{B49D0D91-C17F-4B05-8E43-82015C7BB704}"/>
              </a:ext>
            </a:extLst>
          </p:cNvPr>
          <p:cNvGrpSpPr>
            <a:grpSpLocks noChangeAspect="1"/>
          </p:cNvGrpSpPr>
          <p:nvPr userDrawn="1"/>
        </p:nvGrpSpPr>
        <p:grpSpPr bwMode="auto">
          <a:xfrm>
            <a:off x="4868424" y="2102144"/>
            <a:ext cx="2433289" cy="2433289"/>
            <a:chOff x="5266" y="0"/>
            <a:chExt cx="733" cy="733"/>
          </a:xfrm>
        </p:grpSpPr>
        <p:sp>
          <p:nvSpPr>
            <p:cNvPr id="12" name="Freeform 23">
              <a:extLst>
                <a:ext uri="{FF2B5EF4-FFF2-40B4-BE49-F238E27FC236}">
                  <a16:creationId xmlns:a16="http://schemas.microsoft.com/office/drawing/2014/main" id="{04A93985-0D67-451D-B3A3-FF1DFA20A8D5}"/>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4">
              <a:extLst>
                <a:ext uri="{FF2B5EF4-FFF2-40B4-BE49-F238E27FC236}">
                  <a16:creationId xmlns:a16="http://schemas.microsoft.com/office/drawing/2014/main" id="{51F8F0B5-AE5E-4F6A-A5A9-1380A0E147F1}"/>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
              <a:extLst>
                <a:ext uri="{FF2B5EF4-FFF2-40B4-BE49-F238E27FC236}">
                  <a16:creationId xmlns:a16="http://schemas.microsoft.com/office/drawing/2014/main" id="{0588F478-4A92-494A-9C3A-F0E7B3557D9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6">
              <a:extLst>
                <a:ext uri="{FF2B5EF4-FFF2-40B4-BE49-F238E27FC236}">
                  <a16:creationId xmlns:a16="http://schemas.microsoft.com/office/drawing/2014/main" id="{1C181752-AA5D-48E5-B1BF-DFEB698DA565}"/>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7">
              <a:extLst>
                <a:ext uri="{FF2B5EF4-FFF2-40B4-BE49-F238E27FC236}">
                  <a16:creationId xmlns:a16="http://schemas.microsoft.com/office/drawing/2014/main" id="{7C566761-B5D4-457C-92C2-7F809697D4B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A7ABD1FB-3172-4AEA-B5C2-F2546E6F6B28}"/>
              </a:ext>
            </a:extLst>
          </p:cNvPr>
          <p:cNvGrpSpPr/>
          <p:nvPr userDrawn="1"/>
        </p:nvGrpSpPr>
        <p:grpSpPr>
          <a:xfrm>
            <a:off x="0" y="6766560"/>
            <a:ext cx="12192000" cy="91440"/>
            <a:chOff x="0" y="6766560"/>
            <a:chExt cx="12192000" cy="91440"/>
          </a:xfrm>
        </p:grpSpPr>
        <p:sp>
          <p:nvSpPr>
            <p:cNvPr id="18" name="Rectangle 17">
              <a:extLst>
                <a:ext uri="{FF2B5EF4-FFF2-40B4-BE49-F238E27FC236}">
                  <a16:creationId xmlns:a16="http://schemas.microsoft.com/office/drawing/2014/main" id="{59CBB2FC-BAF9-48F6-95FA-B797183FB68E}"/>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9" name="Rectangle 18">
              <a:extLst>
                <a:ext uri="{FF2B5EF4-FFF2-40B4-BE49-F238E27FC236}">
                  <a16:creationId xmlns:a16="http://schemas.microsoft.com/office/drawing/2014/main" id="{CE72C188-6A30-4B83-B29A-98E2F5808F8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0" name="Rectangle 19">
              <a:extLst>
                <a:ext uri="{FF2B5EF4-FFF2-40B4-BE49-F238E27FC236}">
                  <a16:creationId xmlns:a16="http://schemas.microsoft.com/office/drawing/2014/main" id="{1BE38204-8452-4E27-BEDC-A657E1DE8021}"/>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1" name="Rectangle 20">
              <a:extLst>
                <a:ext uri="{FF2B5EF4-FFF2-40B4-BE49-F238E27FC236}">
                  <a16:creationId xmlns:a16="http://schemas.microsoft.com/office/drawing/2014/main" id="{75DF6AC7-9388-407D-89DE-B14FFE84A8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2" name="Rectangle 21">
              <a:extLst>
                <a:ext uri="{FF2B5EF4-FFF2-40B4-BE49-F238E27FC236}">
                  <a16:creationId xmlns:a16="http://schemas.microsoft.com/office/drawing/2014/main" id="{20F5B398-B67A-43A9-8C2A-54443FBEF89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26513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nd slide: Deep Lake">
    <p:bg>
      <p:bgPr>
        <a:solidFill>
          <a:srgbClr val="00446F"/>
        </a:solidFill>
        <a:effectLst/>
      </p:bgPr>
    </p:bg>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userDrawn="1"/>
        </p:nvGrpSpPr>
        <p:grpSpPr bwMode="auto">
          <a:xfrm>
            <a:off x="4868424" y="2102144"/>
            <a:ext cx="2433289" cy="2433289"/>
            <a:chOff x="5266" y="0"/>
            <a:chExt cx="733" cy="733"/>
          </a:xfrm>
        </p:grpSpPr>
        <p:sp>
          <p:nvSpPr>
            <p:cNvPr id="26" name="Freeform 24">
              <a:extLst>
                <a:ext uri="{FF2B5EF4-FFF2-40B4-BE49-F238E27FC236}">
                  <a16:creationId xmlns:a16="http://schemas.microsoft.com/office/drawing/2014/main" id="{B9AF8A63-6FFF-4C2F-883E-76FDE7D496A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0B34BBF5-94F1-4633-93DF-D1C74D7E805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3502C15E-FAB7-48E2-B3CD-297CE138C9F0}"/>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4D5AA12F-9D7D-47DC-9513-EA313EC1362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4541BFC0-E8B2-4E33-88AA-2D833170CAA9}"/>
              </a:ext>
            </a:extLst>
          </p:cNvPr>
          <p:cNvGrpSpPr/>
          <p:nvPr userDrawn="1"/>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86EF9B02-DDF4-49EF-88E9-E28D0A4C427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1" name="Rectangle 20">
              <a:extLst>
                <a:ext uri="{FF2B5EF4-FFF2-40B4-BE49-F238E27FC236}">
                  <a16:creationId xmlns:a16="http://schemas.microsoft.com/office/drawing/2014/main" id="{BF81F288-588D-49FF-9E29-11B25708FA8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2" name="Rectangle 21">
              <a:extLst>
                <a:ext uri="{FF2B5EF4-FFF2-40B4-BE49-F238E27FC236}">
                  <a16:creationId xmlns:a16="http://schemas.microsoft.com/office/drawing/2014/main" id="{B97796B5-ACD4-4793-A3DC-DEA5D0DD5F0E}"/>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3" name="Rectangle 22">
              <a:extLst>
                <a:ext uri="{FF2B5EF4-FFF2-40B4-BE49-F238E27FC236}">
                  <a16:creationId xmlns:a16="http://schemas.microsoft.com/office/drawing/2014/main" id="{BE50AF70-1F35-43EF-BDCA-366F8DF37230}"/>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25" name="Rectangle 24">
              <a:extLst>
                <a:ext uri="{FF2B5EF4-FFF2-40B4-BE49-F238E27FC236}">
                  <a16:creationId xmlns:a16="http://schemas.microsoft.com/office/drawing/2014/main" id="{21687566-3430-40E2-9F85-D35FB4E2A2D0}"/>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spTree>
    <p:extLst>
      <p:ext uri="{BB962C8B-B14F-4D97-AF65-F5344CB8AC3E}">
        <p14:creationId xmlns:p14="http://schemas.microsoft.com/office/powerpoint/2010/main" val="417410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losing_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A8F1D3-940B-778C-6C34-126B676E334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a:noFill/>
        </p:spPr>
      </p:pic>
      <p:sp>
        <p:nvSpPr>
          <p:cNvPr id="5" name="Text Placeholder 19">
            <a:extLst>
              <a:ext uri="{FF2B5EF4-FFF2-40B4-BE49-F238E27FC236}">
                <a16:creationId xmlns:a16="http://schemas.microsoft.com/office/drawing/2014/main" id="{B3775D87-2410-8537-52E9-D1F06891D459}"/>
              </a:ext>
            </a:extLst>
          </p:cNvPr>
          <p:cNvSpPr>
            <a:spLocks noGrp="1"/>
          </p:cNvSpPr>
          <p:nvPr>
            <p:ph type="body" sz="quarter" idx="10" hasCustomPrompt="1"/>
          </p:nvPr>
        </p:nvSpPr>
        <p:spPr>
          <a:xfrm>
            <a:off x="1908313" y="2570199"/>
            <a:ext cx="8375374" cy="858801"/>
          </a:xfrm>
        </p:spPr>
        <p:txBody>
          <a:bodyPr>
            <a:noAutofit/>
          </a:bodyPr>
          <a:lstStyle>
            <a:lvl1pPr marL="0" indent="0" algn="ctr">
              <a:buNone/>
              <a:defRPr sz="7200" b="1" i="0">
                <a:solidFill>
                  <a:schemeClr val="bg1"/>
                </a:solidFill>
                <a:latin typeface="Lato" panose="020F0502020204030203" pitchFamily="34" charset="77"/>
              </a:defRPr>
            </a:lvl1pPr>
          </a:lstStyle>
          <a:p>
            <a:pPr lvl="0"/>
            <a:r>
              <a:rPr lang="en-US"/>
              <a:t>Title Goes Here</a:t>
            </a:r>
          </a:p>
        </p:txBody>
      </p:sp>
      <p:sp>
        <p:nvSpPr>
          <p:cNvPr id="7" name="Text Placeholder 19">
            <a:extLst>
              <a:ext uri="{FF2B5EF4-FFF2-40B4-BE49-F238E27FC236}">
                <a16:creationId xmlns:a16="http://schemas.microsoft.com/office/drawing/2014/main" id="{E5A9A7C9-51B3-25A8-52A9-B7099537106A}"/>
              </a:ext>
            </a:extLst>
          </p:cNvPr>
          <p:cNvSpPr>
            <a:spLocks noGrp="1"/>
          </p:cNvSpPr>
          <p:nvPr>
            <p:ph type="body" sz="quarter" idx="11" hasCustomPrompt="1"/>
          </p:nvPr>
        </p:nvSpPr>
        <p:spPr>
          <a:xfrm>
            <a:off x="1908313" y="3756991"/>
            <a:ext cx="8375374" cy="485775"/>
          </a:xfrm>
        </p:spPr>
        <p:txBody>
          <a:bodyPr>
            <a:noAutofit/>
          </a:bodyPr>
          <a:lstStyle>
            <a:lvl1pPr marL="0" indent="0" algn="ctr">
              <a:buNone/>
              <a:defRPr sz="3600" b="0" i="0">
                <a:solidFill>
                  <a:schemeClr val="bg1"/>
                </a:solidFill>
                <a:latin typeface="Lato" panose="020F0502020204030203" pitchFamily="34" charset="77"/>
              </a:defRPr>
            </a:lvl1pPr>
          </a:lstStyle>
          <a:p>
            <a:pPr lvl="0"/>
            <a:r>
              <a:rPr lang="en-US"/>
              <a:t>Optional Subtitle</a:t>
            </a:r>
          </a:p>
        </p:txBody>
      </p:sp>
    </p:spTree>
    <p:extLst>
      <p:ext uri="{BB962C8B-B14F-4D97-AF65-F5344CB8AC3E}">
        <p14:creationId xmlns:p14="http://schemas.microsoft.com/office/powerpoint/2010/main" val="46430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no subhead: 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79606EA-FADA-4FE6-87E6-E09757D0B27B}"/>
              </a:ext>
            </a:extLst>
          </p:cNvPr>
          <p:cNvSpPr>
            <a:spLocks noGrp="1"/>
          </p:cNvSpPr>
          <p:nvPr>
            <p:ph idx="1"/>
          </p:nvPr>
        </p:nvSpPr>
        <p:spPr>
          <a:xfrm>
            <a:off x="457200"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90CA3985-E3DD-4612-804A-CEB02709C77E}"/>
              </a:ext>
            </a:extLst>
          </p:cNvPr>
          <p:cNvSpPr>
            <a:spLocks noGrp="1"/>
          </p:cNvSpPr>
          <p:nvPr>
            <p:ph idx="14"/>
          </p:nvPr>
        </p:nvSpPr>
        <p:spPr>
          <a:xfrm>
            <a:off x="6268212" y="1967112"/>
            <a:ext cx="5463540" cy="432573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4A26347B-2021-4942-92C1-51B7B994DD52}"/>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38626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8"/>
        <p:cNvGrpSpPr/>
        <p:nvPr/>
      </p:nvGrpSpPr>
      <p:grpSpPr>
        <a:xfrm>
          <a:off x="0" y="0"/>
          <a:ext cx="0" cy="0"/>
          <a:chOff x="0" y="0"/>
          <a:chExt cx="0" cy="0"/>
        </a:xfrm>
      </p:grpSpPr>
      <p:sp>
        <p:nvSpPr>
          <p:cNvPr id="119" name="Google Shape;119;p2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Font typeface="Raleway"/>
              <a:buNone/>
              <a:defRPr b="1">
                <a:latin typeface="Raleway"/>
                <a:ea typeface="Raleway"/>
                <a:cs typeface="Raleway"/>
                <a:sym typeface="Raleway"/>
              </a:defRPr>
            </a:lvl1pPr>
          </a:lstStyle>
          <a:p>
            <a:endParaRPr/>
          </a:p>
        </p:txBody>
      </p:sp>
      <p:sp>
        <p:nvSpPr>
          <p:cNvPr id="120" name="Google Shape;120;p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493394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bg1"/>
                </a:solidFill>
                <a:latin typeface="Arial"/>
                <a:cs typeface="Arial"/>
              </a:defRPr>
            </a:lvl1pPr>
          </a:lstStyle>
          <a:p>
            <a:endParaRPr/>
          </a:p>
        </p:txBody>
      </p:sp>
      <p:sp>
        <p:nvSpPr>
          <p:cNvPr id="3" name="Holder 3"/>
          <p:cNvSpPr>
            <a:spLocks noGrp="1"/>
          </p:cNvSpPr>
          <p:nvPr>
            <p:ph sz="half" idx="2"/>
          </p:nvPr>
        </p:nvSpPr>
        <p:spPr>
          <a:xfrm>
            <a:off x="409244" y="1996525"/>
            <a:ext cx="5157893" cy="2572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403594" y="1996525"/>
            <a:ext cx="5157893" cy="25725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8/29/23</a:t>
            </a:fld>
            <a:endParaRPr lang="en-US"/>
          </a:p>
        </p:txBody>
      </p:sp>
      <p:sp>
        <p:nvSpPr>
          <p:cNvPr id="7" name="Holder 7"/>
          <p:cNvSpPr>
            <a:spLocks noGrp="1"/>
          </p:cNvSpPr>
          <p:nvPr>
            <p:ph type="sldNum" sz="quarter" idx="7"/>
          </p:nvPr>
        </p:nvSpPr>
        <p:spPr/>
        <p:txBody>
          <a:bodyPr lIns="0" tIns="0" rIns="0" bIns="0"/>
          <a:lstStyle>
            <a:lvl1pPr>
              <a:defRPr sz="1333" b="0" i="0">
                <a:solidFill>
                  <a:schemeClr val="bg1"/>
                </a:solidFill>
                <a:latin typeface="Arial"/>
                <a:cs typeface="Arial"/>
              </a:defRPr>
            </a:lvl1pPr>
          </a:lstStyle>
          <a:p>
            <a:pPr marL="50799"/>
            <a:fld id="{81D60167-4931-47E6-BA6A-407CBD079E47}" type="slidenum">
              <a:rPr lang="en-US" spc="-7" smtClean="0">
                <a:solidFill>
                  <a:srgbClr val="585858"/>
                </a:solidFill>
              </a:rPr>
              <a:pPr marL="50799"/>
              <a:t>‹#›</a:t>
            </a:fld>
            <a:endParaRPr lang="en-US" spc="-7">
              <a:solidFill>
                <a:srgbClr val="585858"/>
              </a:solidFill>
            </a:endParaRPr>
          </a:p>
        </p:txBody>
      </p:sp>
    </p:spTree>
    <p:extLst>
      <p:ext uri="{BB962C8B-B14F-4D97-AF65-F5344CB8AC3E}">
        <p14:creationId xmlns:p14="http://schemas.microsoft.com/office/powerpoint/2010/main" val="21357637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36"/>
        <p:cNvGrpSpPr/>
        <p:nvPr/>
      </p:nvGrpSpPr>
      <p:grpSpPr>
        <a:xfrm>
          <a:off x="0" y="0"/>
          <a:ext cx="0" cy="0"/>
          <a:chOff x="0" y="0"/>
          <a:chExt cx="0" cy="0"/>
        </a:xfrm>
      </p:grpSpPr>
      <p:sp>
        <p:nvSpPr>
          <p:cNvPr id="1137" name="Google Shape;1137;p109"/>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8" name="Google Shape;1138;p109"/>
          <p:cNvSpPr txBox="1">
            <a:spLocks noGrp="1"/>
          </p:cNvSpPr>
          <p:nvPr>
            <p:ph type="body" idx="1"/>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sz="2200" b="0">
                <a:solidFill>
                  <a:schemeClr val="dk2"/>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extLst>
      <p:ext uri="{BB962C8B-B14F-4D97-AF65-F5344CB8AC3E}">
        <p14:creationId xmlns:p14="http://schemas.microsoft.com/office/powerpoint/2010/main" val="331614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2228"/>
        <p:cNvGrpSpPr/>
        <p:nvPr/>
      </p:nvGrpSpPr>
      <p:grpSpPr>
        <a:xfrm>
          <a:off x="0" y="0"/>
          <a:ext cx="0" cy="0"/>
          <a:chOff x="0" y="0"/>
          <a:chExt cx="0" cy="0"/>
        </a:xfrm>
      </p:grpSpPr>
      <p:sp>
        <p:nvSpPr>
          <p:cNvPr id="2229" name="Google Shape;2229;p217"/>
          <p:cNvSpPr txBox="1">
            <a:spLocks noGrp="1"/>
          </p:cNvSpPr>
          <p:nvPr>
            <p:ph type="title"/>
          </p:nvPr>
        </p:nvSpPr>
        <p:spPr>
          <a:xfrm>
            <a:off x="685800" y="521208"/>
            <a:ext cx="10817352" cy="103327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0" name="Google Shape;2230;p217"/>
          <p:cNvSpPr txBox="1">
            <a:spLocks noGrp="1"/>
          </p:cNvSpPr>
          <p:nvPr>
            <p:ph type="body" idx="1"/>
          </p:nvPr>
        </p:nvSpPr>
        <p:spPr>
          <a:xfrm>
            <a:off x="685800" y="2368296"/>
            <a:ext cx="10817352"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2231" name="Google Shape;2231;p217"/>
          <p:cNvSpPr txBox="1">
            <a:spLocks noGrp="1"/>
          </p:cNvSpPr>
          <p:nvPr>
            <p:ph type="body" idx="2"/>
          </p:nvPr>
        </p:nvSpPr>
        <p:spPr>
          <a:xfrm>
            <a:off x="685800" y="1592812"/>
            <a:ext cx="10820400" cy="280974"/>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extLst>
      <p:ext uri="{BB962C8B-B14F-4D97-AF65-F5344CB8AC3E}">
        <p14:creationId xmlns:p14="http://schemas.microsoft.com/office/powerpoint/2010/main" val="398665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Carbon">
    <p:bg>
      <p:bgPr>
        <a:solidFill>
          <a:schemeClr val="tx1"/>
        </a:solidFill>
        <a:effectLst/>
      </p:bgPr>
    </p:bg>
    <p:spTree>
      <p:nvGrpSpPr>
        <p:cNvPr id="1" name=""/>
        <p:cNvGrpSpPr/>
        <p:nvPr/>
      </p:nvGrpSpPr>
      <p:grpSpPr>
        <a:xfrm>
          <a:off x="0" y="0"/>
          <a:ext cx="0" cy="0"/>
          <a:chOff x="0" y="0"/>
          <a:chExt cx="0" cy="0"/>
        </a:xfrm>
      </p:grpSpPr>
      <p:grpSp>
        <p:nvGrpSpPr>
          <p:cNvPr id="20" name="Group 22">
            <a:extLst>
              <a:ext uri="{FF2B5EF4-FFF2-40B4-BE49-F238E27FC236}">
                <a16:creationId xmlns:a16="http://schemas.microsoft.com/office/drawing/2014/main" id="{42A43BDF-5778-42C4-9684-F547222BF0D8}"/>
              </a:ext>
            </a:extLst>
          </p:cNvPr>
          <p:cNvGrpSpPr>
            <a:grpSpLocks noChangeAspect="1"/>
          </p:cNvGrpSpPr>
          <p:nvPr userDrawn="1"/>
        </p:nvGrpSpPr>
        <p:grpSpPr bwMode="auto">
          <a:xfrm>
            <a:off x="469900" y="471510"/>
            <a:ext cx="607061" cy="607061"/>
            <a:chOff x="5266" y="0"/>
            <a:chExt cx="733" cy="733"/>
          </a:xfrm>
        </p:grpSpPr>
        <p:sp>
          <p:nvSpPr>
            <p:cNvPr id="21" name="Freeform 23">
              <a:extLst>
                <a:ext uri="{FF2B5EF4-FFF2-40B4-BE49-F238E27FC236}">
                  <a16:creationId xmlns:a16="http://schemas.microsoft.com/office/drawing/2014/main" id="{2921929D-07DB-4DEB-8A8F-EECF0B8D3F91}"/>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4" name="Freeform 24">
              <a:extLst>
                <a:ext uri="{FF2B5EF4-FFF2-40B4-BE49-F238E27FC236}">
                  <a16:creationId xmlns:a16="http://schemas.microsoft.com/office/drawing/2014/main" id="{7C47742A-259D-4716-AE5E-1149FBA0603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5" name="Freeform 25">
              <a:extLst>
                <a:ext uri="{FF2B5EF4-FFF2-40B4-BE49-F238E27FC236}">
                  <a16:creationId xmlns:a16="http://schemas.microsoft.com/office/drawing/2014/main" id="{42C69EFD-13B9-4F32-8951-2716108A9B0A}"/>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6" name="Freeform 26">
              <a:extLst>
                <a:ext uri="{FF2B5EF4-FFF2-40B4-BE49-F238E27FC236}">
                  <a16:creationId xmlns:a16="http://schemas.microsoft.com/office/drawing/2014/main" id="{CDFD7902-75E6-4284-B2D1-DACA33F78B22}"/>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7" name="Freeform 27">
              <a:extLst>
                <a:ext uri="{FF2B5EF4-FFF2-40B4-BE49-F238E27FC236}">
                  <a16:creationId xmlns:a16="http://schemas.microsoft.com/office/drawing/2014/main" id="{270F482F-1ED7-4D09-85FC-A4B6B1D0035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1" y="1143001"/>
            <a:ext cx="7970363" cy="2446039"/>
          </a:xfrm>
          <a:prstGeom prst="rect">
            <a:avLst/>
          </a:prstGeom>
        </p:spPr>
        <p:txBody>
          <a:bodyPr anchor="b"/>
          <a:lstStyle>
            <a:lvl1pPr algn="l">
              <a:defRPr sz="4800" spc="-131" baseline="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EC4FDFB-D8B5-4D90-9CC9-76F699041481}"/>
              </a:ext>
            </a:extLst>
          </p:cNvPr>
          <p:cNvSpPr>
            <a:spLocks noGrp="1"/>
          </p:cNvSpPr>
          <p:nvPr>
            <p:ph type="body" sz="quarter" idx="11"/>
          </p:nvPr>
        </p:nvSpPr>
        <p:spPr>
          <a:xfrm>
            <a:off x="457200" y="3933826"/>
            <a:ext cx="7970363" cy="1774825"/>
          </a:xfrm>
        </p:spPr>
        <p:txBody>
          <a:bodyPr>
            <a:normAutofit/>
          </a:bodyPr>
          <a:lstStyle>
            <a:lvl1pPr marL="0" indent="0">
              <a:buFontTx/>
              <a:buNone/>
              <a:defRPr sz="1600">
                <a:solidFill>
                  <a:schemeClr val="bg1"/>
                </a:solidFill>
              </a:defRPr>
            </a:lvl1pPr>
            <a:lvl2pPr marL="228594" indent="-228594">
              <a:buFontTx/>
              <a:buNone/>
              <a:defRPr sz="1600">
                <a:solidFill>
                  <a:schemeClr val="bg1"/>
                </a:solidFill>
              </a:defRPr>
            </a:lvl2pPr>
            <a:lvl3pPr marL="457189" indent="-457189">
              <a:buFontTx/>
              <a:buNone/>
              <a:defRPr sz="1600">
                <a:solidFill>
                  <a:schemeClr val="bg1"/>
                </a:solidFill>
              </a:defRPr>
            </a:lvl3pPr>
            <a:lvl4pPr marL="685783" indent="-685783">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6" name="Group 15">
            <a:extLst>
              <a:ext uri="{FF2B5EF4-FFF2-40B4-BE49-F238E27FC236}">
                <a16:creationId xmlns:a16="http://schemas.microsoft.com/office/drawing/2014/main" id="{79AF7A64-D462-4536-8E54-BC1645DA5D6D}"/>
              </a:ext>
            </a:extLst>
          </p:cNvPr>
          <p:cNvGrpSpPr/>
          <p:nvPr userDrawn="1"/>
        </p:nvGrpSpPr>
        <p:grpSpPr>
          <a:xfrm>
            <a:off x="0" y="6766560"/>
            <a:ext cx="12192000" cy="91440"/>
            <a:chOff x="0" y="6766560"/>
            <a:chExt cx="12192000" cy="91440"/>
          </a:xfrm>
        </p:grpSpPr>
        <p:sp>
          <p:nvSpPr>
            <p:cNvPr id="23" name="Rectangle 22">
              <a:extLst>
                <a:ext uri="{FF2B5EF4-FFF2-40B4-BE49-F238E27FC236}">
                  <a16:creationId xmlns:a16="http://schemas.microsoft.com/office/drawing/2014/main" id="{A414CAB4-D32A-40E5-BC4F-70AB6275024B}"/>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1" name="Rectangle 30">
              <a:extLst>
                <a:ext uri="{FF2B5EF4-FFF2-40B4-BE49-F238E27FC236}">
                  <a16:creationId xmlns:a16="http://schemas.microsoft.com/office/drawing/2014/main" id="{7384026C-3558-4FBE-92B9-E38A985E6F3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2" name="Rectangle 31">
              <a:extLst>
                <a:ext uri="{FF2B5EF4-FFF2-40B4-BE49-F238E27FC236}">
                  <a16:creationId xmlns:a16="http://schemas.microsoft.com/office/drawing/2014/main" id="{E7F5ED1F-67E0-4072-860A-04BCD4C7E26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3" name="Rectangle 32">
              <a:extLst>
                <a:ext uri="{FF2B5EF4-FFF2-40B4-BE49-F238E27FC236}">
                  <a16:creationId xmlns:a16="http://schemas.microsoft.com/office/drawing/2014/main" id="{FC857133-B537-4074-AF85-5E98C63012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4" name="Rectangle 33">
              <a:extLst>
                <a:ext uri="{FF2B5EF4-FFF2-40B4-BE49-F238E27FC236}">
                  <a16:creationId xmlns:a16="http://schemas.microsoft.com/office/drawing/2014/main" id="{25B67588-0B6E-4226-B394-241E4F152F5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Tree>
    <p:extLst>
      <p:ext uri="{BB962C8B-B14F-4D97-AF65-F5344CB8AC3E}">
        <p14:creationId xmlns:p14="http://schemas.microsoft.com/office/powerpoint/2010/main" val="235513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Deep Lake">
    <p:bg>
      <p:bgPr>
        <a:solidFill>
          <a:srgbClr val="00446F"/>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1" y="1143001"/>
            <a:ext cx="7970363" cy="2446039"/>
          </a:xfrm>
          <a:prstGeom prst="rect">
            <a:avLst/>
          </a:prstGeom>
        </p:spPr>
        <p:txBody>
          <a:bodyPr anchor="b"/>
          <a:lstStyle>
            <a:lvl1pPr algn="l">
              <a:defRPr sz="4800" spc="-131" baseline="0">
                <a:solidFill>
                  <a:schemeClr val="bg1"/>
                </a:solidFill>
              </a:defRPr>
            </a:lvl1pPr>
          </a:lstStyle>
          <a:p>
            <a:r>
              <a:rPr lang="en-US"/>
              <a:t>Click to edit Master title style</a:t>
            </a:r>
          </a:p>
        </p:txBody>
      </p:sp>
      <p:grpSp>
        <p:nvGrpSpPr>
          <p:cNvPr id="16" name="Group 22">
            <a:extLst>
              <a:ext uri="{FF2B5EF4-FFF2-40B4-BE49-F238E27FC236}">
                <a16:creationId xmlns:a16="http://schemas.microsoft.com/office/drawing/2014/main" id="{C11273B3-D7B1-42B5-86F7-11127784670B}"/>
              </a:ext>
            </a:extLst>
          </p:cNvPr>
          <p:cNvGrpSpPr>
            <a:grpSpLocks noChangeAspect="1"/>
          </p:cNvGrpSpPr>
          <p:nvPr userDrawn="1"/>
        </p:nvGrpSpPr>
        <p:grpSpPr bwMode="auto">
          <a:xfrm>
            <a:off x="469899" y="471509"/>
            <a:ext cx="603504" cy="603504"/>
            <a:chOff x="5266" y="0"/>
            <a:chExt cx="733" cy="733"/>
          </a:xfrm>
        </p:grpSpPr>
        <p:sp>
          <p:nvSpPr>
            <p:cNvPr id="17" name="Freeform 24">
              <a:extLst>
                <a:ext uri="{FF2B5EF4-FFF2-40B4-BE49-F238E27FC236}">
                  <a16:creationId xmlns:a16="http://schemas.microsoft.com/office/drawing/2014/main" id="{A1B0966E-5181-4934-9D7E-C6FC708D23EF}"/>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 name="Freeform 25">
              <a:extLst>
                <a:ext uri="{FF2B5EF4-FFF2-40B4-BE49-F238E27FC236}">
                  <a16:creationId xmlns:a16="http://schemas.microsoft.com/office/drawing/2014/main" id="{2BE7D59A-96D7-4866-97B3-1E01EA377633}"/>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 name="Freeform 26">
              <a:extLst>
                <a:ext uri="{FF2B5EF4-FFF2-40B4-BE49-F238E27FC236}">
                  <a16:creationId xmlns:a16="http://schemas.microsoft.com/office/drawing/2014/main" id="{D40889E3-2864-495F-A1BC-AAD592864E71}"/>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8" name="Freeform 27">
              <a:extLst>
                <a:ext uri="{FF2B5EF4-FFF2-40B4-BE49-F238E27FC236}">
                  <a16:creationId xmlns:a16="http://schemas.microsoft.com/office/drawing/2014/main" id="{811A214B-B1E2-4587-AE79-1889469D2133}"/>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0" y="3933826"/>
            <a:ext cx="7970363" cy="1774825"/>
          </a:xfrm>
        </p:spPr>
        <p:txBody>
          <a:bodyPr>
            <a:normAutofit/>
          </a:bodyPr>
          <a:lstStyle>
            <a:lvl1pPr marL="0" indent="0">
              <a:buFontTx/>
              <a:buNone/>
              <a:defRPr sz="1600">
                <a:solidFill>
                  <a:schemeClr val="bg1"/>
                </a:solidFill>
              </a:defRPr>
            </a:lvl1pPr>
            <a:lvl2pPr marL="228594" indent="-228594">
              <a:buFontTx/>
              <a:buNone/>
              <a:defRPr sz="1600">
                <a:solidFill>
                  <a:schemeClr val="bg1"/>
                </a:solidFill>
              </a:defRPr>
            </a:lvl2pPr>
            <a:lvl3pPr marL="457189" indent="-457189">
              <a:buFontTx/>
              <a:buNone/>
              <a:defRPr sz="1600">
                <a:solidFill>
                  <a:schemeClr val="bg1"/>
                </a:solidFill>
              </a:defRPr>
            </a:lvl3pPr>
            <a:lvl4pPr marL="685783" indent="-685783">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15" name="Group 14">
            <a:extLst>
              <a:ext uri="{FF2B5EF4-FFF2-40B4-BE49-F238E27FC236}">
                <a16:creationId xmlns:a16="http://schemas.microsoft.com/office/drawing/2014/main" id="{40A1DEC4-3D42-4FE4-B0EA-1CE4694837B1}"/>
              </a:ext>
            </a:extLst>
          </p:cNvPr>
          <p:cNvGrpSpPr/>
          <p:nvPr userDrawn="1"/>
        </p:nvGrpSpPr>
        <p:grpSpPr>
          <a:xfrm>
            <a:off x="0" y="6766560"/>
            <a:ext cx="12192000" cy="91440"/>
            <a:chOff x="0" y="6766560"/>
            <a:chExt cx="12192000" cy="91440"/>
          </a:xfrm>
        </p:grpSpPr>
        <p:sp>
          <p:nvSpPr>
            <p:cNvPr id="20" name="Rectangle 19">
              <a:extLst>
                <a:ext uri="{FF2B5EF4-FFF2-40B4-BE49-F238E27FC236}">
                  <a16:creationId xmlns:a16="http://schemas.microsoft.com/office/drawing/2014/main" id="{62908D73-F652-41E0-BA6F-D40E54B3BE19}"/>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1" name="Rectangle 20">
              <a:extLst>
                <a:ext uri="{FF2B5EF4-FFF2-40B4-BE49-F238E27FC236}">
                  <a16:creationId xmlns:a16="http://schemas.microsoft.com/office/drawing/2014/main" id="{CB1E0D2F-D8AE-4A86-BD93-B90F60229A0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4" name="Rectangle 23">
              <a:extLst>
                <a:ext uri="{FF2B5EF4-FFF2-40B4-BE49-F238E27FC236}">
                  <a16:creationId xmlns:a16="http://schemas.microsoft.com/office/drawing/2014/main" id="{BF3DDAFA-9A22-4A27-BB1C-21AF610A87AA}"/>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5" name="Rectangle 24">
              <a:extLst>
                <a:ext uri="{FF2B5EF4-FFF2-40B4-BE49-F238E27FC236}">
                  <a16:creationId xmlns:a16="http://schemas.microsoft.com/office/drawing/2014/main" id="{AE729A57-8AF3-40C9-AF2B-1BAC2964ACB6}"/>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6" name="Rectangle 25">
              <a:extLst>
                <a:ext uri="{FF2B5EF4-FFF2-40B4-BE49-F238E27FC236}">
                  <a16:creationId xmlns:a16="http://schemas.microsoft.com/office/drawing/2014/main" id="{9F6C6C56-9A42-43F5-8DA4-1F43315DCC6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Tree>
    <p:extLst>
      <p:ext uri="{BB962C8B-B14F-4D97-AF65-F5344CB8AC3E}">
        <p14:creationId xmlns:p14="http://schemas.microsoft.com/office/powerpoint/2010/main" val="278892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0_Title Slide: Deep Lake">
    <p:bg>
      <p:bgPr>
        <a:solidFill>
          <a:schemeClr val="tx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98D6D05-97DF-4C74-8943-E0633B92DAB3}"/>
              </a:ext>
            </a:extLst>
          </p:cNvPr>
          <p:cNvSpPr>
            <a:spLocks noGrp="1"/>
          </p:cNvSpPr>
          <p:nvPr>
            <p:ph type="ctrTitle"/>
          </p:nvPr>
        </p:nvSpPr>
        <p:spPr bwMode="black">
          <a:xfrm>
            <a:off x="457201" y="1143001"/>
            <a:ext cx="7315200" cy="2446039"/>
          </a:xfrm>
          <a:prstGeom prst="rect">
            <a:avLst/>
          </a:prstGeom>
        </p:spPr>
        <p:txBody>
          <a:bodyPr anchor="b"/>
          <a:lstStyle>
            <a:lvl1pPr algn="l">
              <a:defRPr sz="4800" spc="-131" baseline="0">
                <a:solidFill>
                  <a:schemeClr val="bg1"/>
                </a:solidFill>
              </a:defRPr>
            </a:lvl1pPr>
          </a:lstStyle>
          <a:p>
            <a:r>
              <a:rPr lang="en-US"/>
              <a:t>Click to edit Master title style</a:t>
            </a:r>
          </a:p>
        </p:txBody>
      </p:sp>
      <p:sp>
        <p:nvSpPr>
          <p:cNvPr id="27" name="Text Placeholder 2">
            <a:extLst>
              <a:ext uri="{FF2B5EF4-FFF2-40B4-BE49-F238E27FC236}">
                <a16:creationId xmlns:a16="http://schemas.microsoft.com/office/drawing/2014/main" id="{078D0120-617D-4763-B2B5-BA009F2193FC}"/>
              </a:ext>
            </a:extLst>
          </p:cNvPr>
          <p:cNvSpPr>
            <a:spLocks noGrp="1"/>
          </p:cNvSpPr>
          <p:nvPr>
            <p:ph type="body" sz="quarter" idx="11"/>
          </p:nvPr>
        </p:nvSpPr>
        <p:spPr>
          <a:xfrm>
            <a:off x="457202" y="3933826"/>
            <a:ext cx="7315199" cy="1774825"/>
          </a:xfrm>
        </p:spPr>
        <p:txBody>
          <a:bodyPr>
            <a:normAutofit/>
          </a:bodyPr>
          <a:lstStyle>
            <a:lvl1pPr marL="0" indent="0">
              <a:buFontTx/>
              <a:buNone/>
              <a:defRPr sz="1600">
                <a:solidFill>
                  <a:schemeClr val="bg1"/>
                </a:solidFill>
              </a:defRPr>
            </a:lvl1pPr>
            <a:lvl2pPr marL="228594" indent="-228594">
              <a:buFontTx/>
              <a:buNone/>
              <a:defRPr sz="1600">
                <a:solidFill>
                  <a:schemeClr val="bg1"/>
                </a:solidFill>
              </a:defRPr>
            </a:lvl2pPr>
            <a:lvl3pPr marL="457189" indent="-457189">
              <a:buFontTx/>
              <a:buNone/>
              <a:defRPr sz="1600">
                <a:solidFill>
                  <a:schemeClr val="bg1"/>
                </a:solidFill>
              </a:defRPr>
            </a:lvl3pPr>
            <a:lvl4pPr marL="685783" indent="-685783">
              <a:buFontTx/>
              <a:buNone/>
              <a:defRPr sz="1600">
                <a:solidFill>
                  <a:schemeClr val="bg1"/>
                </a:solidFill>
              </a:defRPr>
            </a:lvl4pPr>
            <a:lvl5pPr>
              <a:buFontTx/>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 name="Graphic 2">
            <a:extLst>
              <a:ext uri="{FF2B5EF4-FFF2-40B4-BE49-F238E27FC236}">
                <a16:creationId xmlns:a16="http://schemas.microsoft.com/office/drawing/2014/main" id="{2A40E79D-6228-874B-9EA6-E8BFFBCDB8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9899" y="457218"/>
            <a:ext cx="1371600" cy="220583"/>
          </a:xfrm>
          <a:prstGeom prst="rect">
            <a:avLst/>
          </a:prstGeom>
        </p:spPr>
      </p:pic>
      <p:pic>
        <p:nvPicPr>
          <p:cNvPr id="7" name="Picture 6">
            <a:extLst>
              <a:ext uri="{FF2B5EF4-FFF2-40B4-BE49-F238E27FC236}">
                <a16:creationId xmlns:a16="http://schemas.microsoft.com/office/drawing/2014/main" id="{B4EE4E5C-C2EB-F14F-AF5E-CBDBB9020E62}"/>
              </a:ext>
            </a:extLst>
          </p:cNvPr>
          <p:cNvPicPr>
            <a:picLocks noChangeAspect="1"/>
          </p:cNvPicPr>
          <p:nvPr userDrawn="1"/>
        </p:nvPicPr>
        <p:blipFill>
          <a:blip r:embed="rId4"/>
          <a:stretch>
            <a:fillRect/>
          </a:stretch>
        </p:blipFill>
        <p:spPr>
          <a:xfrm>
            <a:off x="457201" y="6143812"/>
            <a:ext cx="1101452" cy="436384"/>
          </a:xfrm>
          <a:prstGeom prst="rect">
            <a:avLst/>
          </a:prstGeom>
        </p:spPr>
      </p:pic>
      <p:pic>
        <p:nvPicPr>
          <p:cNvPr id="8" name="Graphic 7">
            <a:extLst>
              <a:ext uri="{FF2B5EF4-FFF2-40B4-BE49-F238E27FC236}">
                <a16:creationId xmlns:a16="http://schemas.microsoft.com/office/drawing/2014/main" id="{240BC79B-8FDC-AA44-88A9-4F5F30798FA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9007"/>
          <a:stretch/>
        </p:blipFill>
        <p:spPr>
          <a:xfrm>
            <a:off x="8060265" y="457201"/>
            <a:ext cx="4131736" cy="5943595"/>
          </a:xfrm>
          <a:prstGeom prst="rect">
            <a:avLst/>
          </a:prstGeom>
        </p:spPr>
      </p:pic>
    </p:spTree>
    <p:extLst>
      <p:ext uri="{BB962C8B-B14F-4D97-AF65-F5344CB8AC3E}">
        <p14:creationId xmlns:p14="http://schemas.microsoft.com/office/powerpoint/2010/main" val="426400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no subhea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EF559F-436D-469C-A419-AE01C38B8CCD}"/>
              </a:ext>
            </a:extLst>
          </p:cNvPr>
          <p:cNvSpPr>
            <a:spLocks noGrp="1"/>
          </p:cNvSpPr>
          <p:nvPr>
            <p:ph type="body" sz="quarter" idx="10"/>
          </p:nvPr>
        </p:nvSpPr>
        <p:spPr>
          <a:xfrm>
            <a:off x="457200" y="1968500"/>
            <a:ext cx="11277600" cy="168413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2"/>
            <a:ext cx="11274552" cy="463551"/>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D1B9E611-EBCB-4798-8F9E-3B0DB65C3D23}"/>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63283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no subhead: 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2"/>
            <a:ext cx="11274552" cy="46355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79606EA-FADA-4FE6-87E6-E09757D0B27B}"/>
              </a:ext>
            </a:extLst>
          </p:cNvPr>
          <p:cNvSpPr>
            <a:spLocks noGrp="1"/>
          </p:cNvSpPr>
          <p:nvPr>
            <p:ph idx="1"/>
          </p:nvPr>
        </p:nvSpPr>
        <p:spPr>
          <a:xfrm>
            <a:off x="457201" y="1967112"/>
            <a:ext cx="5463540" cy="4325739"/>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90CA3985-E3DD-4612-804A-CEB02709C77E}"/>
              </a:ext>
            </a:extLst>
          </p:cNvPr>
          <p:cNvSpPr>
            <a:spLocks noGrp="1"/>
          </p:cNvSpPr>
          <p:nvPr>
            <p:ph idx="14"/>
          </p:nvPr>
        </p:nvSpPr>
        <p:spPr>
          <a:xfrm>
            <a:off x="6268213" y="1967112"/>
            <a:ext cx="5463540" cy="4325739"/>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4A26347B-2021-4942-92C1-51B7B994DD52}"/>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38626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no subhead: Two content weighted righ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2"/>
            <a:ext cx="11274552" cy="463551"/>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7A025CA9-E115-4D52-8789-5A3534668F32}"/>
              </a:ext>
            </a:extLst>
          </p:cNvPr>
          <p:cNvSpPr>
            <a:spLocks noGrp="1"/>
          </p:cNvSpPr>
          <p:nvPr>
            <p:ph idx="1"/>
          </p:nvPr>
        </p:nvSpPr>
        <p:spPr>
          <a:xfrm>
            <a:off x="457201" y="1967114"/>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53492ED-1851-4AF7-BFB3-E3A888CEEF82}"/>
              </a:ext>
            </a:extLst>
          </p:cNvPr>
          <p:cNvSpPr>
            <a:spLocks noGrp="1"/>
          </p:cNvSpPr>
          <p:nvPr>
            <p:ph idx="14"/>
          </p:nvPr>
        </p:nvSpPr>
        <p:spPr>
          <a:xfrm>
            <a:off x="4341481" y="1967114"/>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A113D465-78B8-4352-8A52-982DE49E00B0}"/>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0888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no subhead: Two content weighted righ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7A025CA9-E115-4D52-8789-5A3534668F32}"/>
              </a:ext>
            </a:extLst>
          </p:cNvPr>
          <p:cNvSpPr>
            <a:spLocks noGrp="1"/>
          </p:cNvSpPr>
          <p:nvPr>
            <p:ph idx="1"/>
          </p:nvPr>
        </p:nvSpPr>
        <p:spPr>
          <a:xfrm>
            <a:off x="457200" y="1967113"/>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53492ED-1851-4AF7-BFB3-E3A888CEEF82}"/>
              </a:ext>
            </a:extLst>
          </p:cNvPr>
          <p:cNvSpPr>
            <a:spLocks noGrp="1"/>
          </p:cNvSpPr>
          <p:nvPr>
            <p:ph idx="14"/>
          </p:nvPr>
        </p:nvSpPr>
        <p:spPr>
          <a:xfrm>
            <a:off x="4341479" y="1967113"/>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A113D465-78B8-4352-8A52-982DE49E00B0}"/>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0888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no subhead: Two content weighted lef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2"/>
            <a:ext cx="11274552" cy="46355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F0F5A16-0072-4CEB-B2D7-4ACEE38C201C}"/>
              </a:ext>
            </a:extLst>
          </p:cNvPr>
          <p:cNvSpPr>
            <a:spLocks noGrp="1"/>
          </p:cNvSpPr>
          <p:nvPr>
            <p:ph idx="14"/>
          </p:nvPr>
        </p:nvSpPr>
        <p:spPr>
          <a:xfrm>
            <a:off x="457200" y="1967114"/>
            <a:ext cx="739588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854B4451-4579-4EF1-B801-2FD80690408C}"/>
              </a:ext>
            </a:extLst>
          </p:cNvPr>
          <p:cNvSpPr>
            <a:spLocks noGrp="1"/>
          </p:cNvSpPr>
          <p:nvPr>
            <p:ph idx="1"/>
          </p:nvPr>
        </p:nvSpPr>
        <p:spPr>
          <a:xfrm>
            <a:off x="8198865" y="1967114"/>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9A3BCCF9-FD2E-4741-9A94-8ED367E82889}"/>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53841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no subhead: Three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2"/>
            <a:ext cx="11274552" cy="463551"/>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61CC9BBA-547D-4E18-BCA7-FDB5D1F64034}"/>
              </a:ext>
            </a:extLst>
          </p:cNvPr>
          <p:cNvSpPr>
            <a:spLocks noGrp="1"/>
          </p:cNvSpPr>
          <p:nvPr>
            <p:ph idx="14"/>
          </p:nvPr>
        </p:nvSpPr>
        <p:spPr>
          <a:xfrm>
            <a:off x="4334093"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35C31D28-D6BF-43CC-A204-E65B83F1FE2C}"/>
              </a:ext>
            </a:extLst>
          </p:cNvPr>
          <p:cNvSpPr>
            <a:spLocks noGrp="1"/>
          </p:cNvSpPr>
          <p:nvPr>
            <p:ph idx="15"/>
          </p:nvPr>
        </p:nvSpPr>
        <p:spPr>
          <a:xfrm>
            <a:off x="457201"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A8A136-B3F1-4CD4-96F0-FC2034A3A402}"/>
              </a:ext>
            </a:extLst>
          </p:cNvPr>
          <p:cNvSpPr>
            <a:spLocks noGrp="1"/>
          </p:cNvSpPr>
          <p:nvPr>
            <p:ph idx="16"/>
          </p:nvPr>
        </p:nvSpPr>
        <p:spPr>
          <a:xfrm>
            <a:off x="8198865"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32F2873F-33B6-4CA9-93C0-00806D71AFF4}"/>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28821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no subhead: Four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2"/>
            <a:ext cx="11274552" cy="46355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B4FECF13-45A3-4E5E-9C50-1FB1D52E748C}"/>
              </a:ext>
            </a:extLst>
          </p:cNvPr>
          <p:cNvSpPr>
            <a:spLocks noGrp="1"/>
          </p:cNvSpPr>
          <p:nvPr>
            <p:ph idx="18"/>
          </p:nvPr>
        </p:nvSpPr>
        <p:spPr>
          <a:xfrm>
            <a:off x="455678"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CF27CFD2-9839-4A48-8EC3-59FE0833DF69}"/>
              </a:ext>
            </a:extLst>
          </p:cNvPr>
          <p:cNvSpPr>
            <a:spLocks noGrp="1"/>
          </p:cNvSpPr>
          <p:nvPr>
            <p:ph idx="19"/>
          </p:nvPr>
        </p:nvSpPr>
        <p:spPr>
          <a:xfrm>
            <a:off x="3389214"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9333903E-DD09-4D1B-A705-0126772D0C20}"/>
              </a:ext>
            </a:extLst>
          </p:cNvPr>
          <p:cNvSpPr>
            <a:spLocks noGrp="1"/>
          </p:cNvSpPr>
          <p:nvPr>
            <p:ph idx="20"/>
          </p:nvPr>
        </p:nvSpPr>
        <p:spPr>
          <a:xfrm>
            <a:off x="6322749"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307A4E12-8941-4699-8891-EE211FDC74A2}"/>
              </a:ext>
            </a:extLst>
          </p:cNvPr>
          <p:cNvSpPr>
            <a:spLocks noGrp="1"/>
          </p:cNvSpPr>
          <p:nvPr>
            <p:ph idx="21"/>
          </p:nvPr>
        </p:nvSpPr>
        <p:spPr>
          <a:xfrm>
            <a:off x="925628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E34D3C8B-5D25-412C-B2B6-1C230F6ECB6D}"/>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30508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no subhead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6A006-79D6-4FC0-8944-ED8D33182FB5}"/>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4" name="Footer Placeholder 10">
            <a:extLst>
              <a:ext uri="{FF2B5EF4-FFF2-40B4-BE49-F238E27FC236}">
                <a16:creationId xmlns:a16="http://schemas.microsoft.com/office/drawing/2014/main" id="{8B40CF54-3FB2-43C4-8ED2-061175C03E2F}"/>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06632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ne-line title with subhea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6900AD-628D-4F3E-9698-1B0469E3E094}"/>
              </a:ext>
            </a:extLst>
          </p:cNvPr>
          <p:cNvSpPr>
            <a:spLocks noGrp="1"/>
          </p:cNvSpPr>
          <p:nvPr>
            <p:ph type="body" sz="quarter" idx="17"/>
          </p:nvPr>
        </p:nvSpPr>
        <p:spPr>
          <a:xfrm>
            <a:off x="457201" y="870283"/>
            <a:ext cx="11274425" cy="365125"/>
          </a:xfrm>
        </p:spPr>
        <p:txBody>
          <a:bodyPr>
            <a:noAutofit/>
          </a:bodyPr>
          <a:lstStyle>
            <a:lvl1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377"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5" name="Text Placeholder 4">
            <a:extLst>
              <a:ext uri="{FF2B5EF4-FFF2-40B4-BE49-F238E27FC236}">
                <a16:creationId xmlns:a16="http://schemas.microsoft.com/office/drawing/2014/main" id="{5933A4E5-53F5-4965-A7CC-A30FF6C42D3B}"/>
              </a:ext>
            </a:extLst>
          </p:cNvPr>
          <p:cNvSpPr>
            <a:spLocks noGrp="1"/>
          </p:cNvSpPr>
          <p:nvPr>
            <p:ph type="body" sz="quarter" idx="16"/>
          </p:nvPr>
        </p:nvSpPr>
        <p:spPr>
          <a:xfrm>
            <a:off x="457201" y="1967113"/>
            <a:ext cx="11274425" cy="168413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6" name="Footer Placeholder 10">
            <a:extLst>
              <a:ext uri="{FF2B5EF4-FFF2-40B4-BE49-F238E27FC236}">
                <a16:creationId xmlns:a16="http://schemas.microsoft.com/office/drawing/2014/main" id="{AA397C8B-D09B-41B4-A86B-A6CE5A8695E5}"/>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75771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7D26ED-DCAC-784D-8FBF-7B4971D8ADF3}"/>
              </a:ext>
            </a:extLst>
          </p:cNvPr>
          <p:cNvSpPr>
            <a:spLocks noGrp="1"/>
          </p:cNvSpPr>
          <p:nvPr>
            <p:ph idx="1"/>
          </p:nvPr>
        </p:nvSpPr>
        <p:spPr>
          <a:xfrm>
            <a:off x="457201" y="1967112"/>
            <a:ext cx="5463540" cy="4325739"/>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Content Placeholder 2">
            <a:extLst>
              <a:ext uri="{FF2B5EF4-FFF2-40B4-BE49-F238E27FC236}">
                <a16:creationId xmlns:a16="http://schemas.microsoft.com/office/drawing/2014/main" id="{AF362B3D-2ED9-9544-AB97-326723A5E00A}"/>
              </a:ext>
            </a:extLst>
          </p:cNvPr>
          <p:cNvSpPr>
            <a:spLocks noGrp="1"/>
          </p:cNvSpPr>
          <p:nvPr>
            <p:ph idx="14"/>
          </p:nvPr>
        </p:nvSpPr>
        <p:spPr>
          <a:xfrm>
            <a:off x="6268213" y="1967112"/>
            <a:ext cx="5463540" cy="4325739"/>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377"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Footer Placeholder 10">
            <a:extLst>
              <a:ext uri="{FF2B5EF4-FFF2-40B4-BE49-F238E27FC236}">
                <a16:creationId xmlns:a16="http://schemas.microsoft.com/office/drawing/2014/main" id="{F8FD40ED-5AB8-4DC4-8FC4-4B5A986D3402}"/>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7790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weighted righ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074E31-D111-4E4A-BFED-12CF43E6D9E7}"/>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AFE581CB-9630-442F-9F85-5B73CB1A9789}"/>
              </a:ext>
            </a:extLst>
          </p:cNvPr>
          <p:cNvSpPr>
            <a:spLocks noGrp="1"/>
          </p:cNvSpPr>
          <p:nvPr>
            <p:ph type="body" idx="13"/>
          </p:nvPr>
        </p:nvSpPr>
        <p:spPr>
          <a:xfrm>
            <a:off x="457200" y="876632"/>
            <a:ext cx="11274552" cy="373436"/>
          </a:xfrm>
          <a:prstGeom prst="rect">
            <a:avLst/>
          </a:prstGeom>
        </p:spPr>
        <p:txBody>
          <a:bodyPr wrap="square" lIns="0" anchor="t">
            <a:spAutoFit/>
          </a:bodyPr>
          <a:lstStyle>
            <a:lvl1pPr marL="0" indent="0" algn="l" defTabSz="914377"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3" name="Content Placeholder 2">
            <a:extLst>
              <a:ext uri="{FF2B5EF4-FFF2-40B4-BE49-F238E27FC236}">
                <a16:creationId xmlns:a16="http://schemas.microsoft.com/office/drawing/2014/main" id="{57A2ABEF-208D-4586-9E4F-EE7470886029}"/>
              </a:ext>
            </a:extLst>
          </p:cNvPr>
          <p:cNvSpPr>
            <a:spLocks noGrp="1"/>
          </p:cNvSpPr>
          <p:nvPr>
            <p:ph idx="1"/>
          </p:nvPr>
        </p:nvSpPr>
        <p:spPr>
          <a:xfrm>
            <a:off x="457201" y="1967114"/>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12643E8C-C561-4D13-B00A-51A91E0A4407}"/>
              </a:ext>
            </a:extLst>
          </p:cNvPr>
          <p:cNvSpPr>
            <a:spLocks noGrp="1"/>
          </p:cNvSpPr>
          <p:nvPr>
            <p:ph idx="14"/>
          </p:nvPr>
        </p:nvSpPr>
        <p:spPr>
          <a:xfrm>
            <a:off x="4341481" y="1967114"/>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96D6A4C0-6EC8-4405-ADE8-043BEC650C01}"/>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09489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ne-line title with subhead: Two content weighted lef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377"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543447AD-9B2C-4F8B-8840-33CC5A99A884}"/>
              </a:ext>
            </a:extLst>
          </p:cNvPr>
          <p:cNvSpPr>
            <a:spLocks noGrp="1"/>
          </p:cNvSpPr>
          <p:nvPr>
            <p:ph idx="14"/>
          </p:nvPr>
        </p:nvSpPr>
        <p:spPr>
          <a:xfrm>
            <a:off x="457200" y="1967114"/>
            <a:ext cx="739588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6F568C8B-28E5-4A13-87CC-8002898E41B6}"/>
              </a:ext>
            </a:extLst>
          </p:cNvPr>
          <p:cNvSpPr>
            <a:spLocks noGrp="1"/>
          </p:cNvSpPr>
          <p:nvPr>
            <p:ph idx="1"/>
          </p:nvPr>
        </p:nvSpPr>
        <p:spPr>
          <a:xfrm>
            <a:off x="8198865" y="1967114"/>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C563DA4D-3F63-4B6C-B996-0708DC1DB492}"/>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802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ne-line title with subhead: Thre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0C859-C19B-4489-A1B2-207EA480FA4A}"/>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6" name="Text Placeholder 2">
            <a:extLst>
              <a:ext uri="{FF2B5EF4-FFF2-40B4-BE49-F238E27FC236}">
                <a16:creationId xmlns:a16="http://schemas.microsoft.com/office/drawing/2014/main" id="{0AD172E0-9AA6-41A2-8A2C-69AC58E1A524}"/>
              </a:ext>
            </a:extLst>
          </p:cNvPr>
          <p:cNvSpPr>
            <a:spLocks noGrp="1"/>
          </p:cNvSpPr>
          <p:nvPr>
            <p:ph type="body" idx="18"/>
          </p:nvPr>
        </p:nvSpPr>
        <p:spPr>
          <a:xfrm>
            <a:off x="457200" y="876632"/>
            <a:ext cx="11274552" cy="373436"/>
          </a:xfrm>
          <a:prstGeom prst="rect">
            <a:avLst/>
          </a:prstGeom>
        </p:spPr>
        <p:txBody>
          <a:bodyPr wrap="square" lIns="0" anchor="t">
            <a:spAutoFit/>
          </a:bodyPr>
          <a:lstStyle>
            <a:lvl1pPr marL="0" indent="0" algn="l" defTabSz="914377"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0" name="Content Placeholder 2">
            <a:extLst>
              <a:ext uri="{FF2B5EF4-FFF2-40B4-BE49-F238E27FC236}">
                <a16:creationId xmlns:a16="http://schemas.microsoft.com/office/drawing/2014/main" id="{1FFE35A8-3B2A-4D50-B389-3EFEF7C33AEF}"/>
              </a:ext>
            </a:extLst>
          </p:cNvPr>
          <p:cNvSpPr>
            <a:spLocks noGrp="1"/>
          </p:cNvSpPr>
          <p:nvPr>
            <p:ph idx="14"/>
          </p:nvPr>
        </p:nvSpPr>
        <p:spPr>
          <a:xfrm>
            <a:off x="4334093"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EE448C72-99CE-44E5-9192-1C07E845DB90}"/>
              </a:ext>
            </a:extLst>
          </p:cNvPr>
          <p:cNvSpPr>
            <a:spLocks noGrp="1"/>
          </p:cNvSpPr>
          <p:nvPr>
            <p:ph idx="15"/>
          </p:nvPr>
        </p:nvSpPr>
        <p:spPr>
          <a:xfrm>
            <a:off x="457201"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F40B6C54-3A77-4D1F-9FE2-40B10EEB6CEA}"/>
              </a:ext>
            </a:extLst>
          </p:cNvPr>
          <p:cNvSpPr>
            <a:spLocks noGrp="1"/>
          </p:cNvSpPr>
          <p:nvPr>
            <p:ph idx="16"/>
          </p:nvPr>
        </p:nvSpPr>
        <p:spPr>
          <a:xfrm>
            <a:off x="8198865"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FD6F40AF-208C-439C-A929-97812791AA45}"/>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5934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ne-line title with subhead: Four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A8119-8A9D-4E8D-9FBE-CEFF19695DCE}"/>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21" name="Text Placeholder 2">
            <a:extLst>
              <a:ext uri="{FF2B5EF4-FFF2-40B4-BE49-F238E27FC236}">
                <a16:creationId xmlns:a16="http://schemas.microsoft.com/office/drawing/2014/main" id="{88B5D3F9-9FEE-4FC1-8557-65F2161D1E1B}"/>
              </a:ext>
            </a:extLst>
          </p:cNvPr>
          <p:cNvSpPr>
            <a:spLocks noGrp="1"/>
          </p:cNvSpPr>
          <p:nvPr>
            <p:ph type="body" idx="23"/>
          </p:nvPr>
        </p:nvSpPr>
        <p:spPr>
          <a:xfrm>
            <a:off x="457200" y="876632"/>
            <a:ext cx="11274552" cy="373436"/>
          </a:xfrm>
          <a:prstGeom prst="rect">
            <a:avLst/>
          </a:prstGeom>
        </p:spPr>
        <p:txBody>
          <a:bodyPr wrap="square" lIns="0" anchor="t">
            <a:spAutoFit/>
          </a:bodyPr>
          <a:lstStyle>
            <a:lvl1pPr marL="0" indent="0" algn="l" defTabSz="914377"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AEE73A41-482C-463A-8FE1-6CE47D59D0E2}"/>
              </a:ext>
            </a:extLst>
          </p:cNvPr>
          <p:cNvSpPr>
            <a:spLocks noGrp="1"/>
          </p:cNvSpPr>
          <p:nvPr>
            <p:ph idx="18"/>
          </p:nvPr>
        </p:nvSpPr>
        <p:spPr>
          <a:xfrm>
            <a:off x="455678"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6C11CA0D-977D-49E5-9086-5ABC6F80618D}"/>
              </a:ext>
            </a:extLst>
          </p:cNvPr>
          <p:cNvSpPr>
            <a:spLocks noGrp="1"/>
          </p:cNvSpPr>
          <p:nvPr>
            <p:ph idx="19"/>
          </p:nvPr>
        </p:nvSpPr>
        <p:spPr>
          <a:xfrm>
            <a:off x="3389214"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A8BF6AFA-475F-4876-BEA9-2BDA015EF2DD}"/>
              </a:ext>
            </a:extLst>
          </p:cNvPr>
          <p:cNvSpPr>
            <a:spLocks noGrp="1"/>
          </p:cNvSpPr>
          <p:nvPr>
            <p:ph idx="20"/>
          </p:nvPr>
        </p:nvSpPr>
        <p:spPr>
          <a:xfrm>
            <a:off x="6322749"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2FB7FBF6-36AE-49CD-B5DB-672873569C89}"/>
              </a:ext>
            </a:extLst>
          </p:cNvPr>
          <p:cNvSpPr>
            <a:spLocks noGrp="1"/>
          </p:cNvSpPr>
          <p:nvPr>
            <p:ph idx="21"/>
          </p:nvPr>
        </p:nvSpPr>
        <p:spPr>
          <a:xfrm>
            <a:off x="925628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10">
            <a:extLst>
              <a:ext uri="{FF2B5EF4-FFF2-40B4-BE49-F238E27FC236}">
                <a16:creationId xmlns:a16="http://schemas.microsoft.com/office/drawing/2014/main" id="{58A3B94D-2155-4BEB-A474-C5E26315EEAA}"/>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2530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no subhead: Two content weighted lef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2F0F5A16-0072-4CEB-B2D7-4ACEE38C201C}"/>
              </a:ext>
            </a:extLst>
          </p:cNvPr>
          <p:cNvSpPr>
            <a:spLocks noGrp="1"/>
          </p:cNvSpPr>
          <p:nvPr>
            <p:ph idx="14"/>
          </p:nvPr>
        </p:nvSpPr>
        <p:spPr>
          <a:xfrm>
            <a:off x="457200" y="1967113"/>
            <a:ext cx="7395882"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854B4451-4579-4EF1-B801-2FD80690408C}"/>
              </a:ext>
            </a:extLst>
          </p:cNvPr>
          <p:cNvSpPr>
            <a:spLocks noGrp="1"/>
          </p:cNvSpPr>
          <p:nvPr>
            <p:ph idx="1"/>
          </p:nvPr>
        </p:nvSpPr>
        <p:spPr>
          <a:xfrm>
            <a:off x="8198864" y="1967113"/>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9A3BCCF9-FD2E-4741-9A94-8ED367E82889}"/>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53841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ne-line title with subhead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1EEACE-D06E-49E0-A987-8E14B93C2FF3}"/>
              </a:ext>
            </a:extLst>
          </p:cNvPr>
          <p:cNvSpPr>
            <a:spLocks noGrp="1"/>
          </p:cNvSpPr>
          <p:nvPr>
            <p:ph type="title"/>
          </p:nvPr>
        </p:nvSpPr>
        <p:spPr>
          <a:xfrm>
            <a:off x="457200" y="457200"/>
            <a:ext cx="11274552" cy="466344"/>
          </a:xfrm>
        </p:spPr>
        <p:txBody>
          <a:bodyPr/>
          <a:lstStyle/>
          <a:p>
            <a:r>
              <a:rPr lang="en-US"/>
              <a:t>Click to edit Master title style</a:t>
            </a:r>
          </a:p>
        </p:txBody>
      </p:sp>
      <p:sp>
        <p:nvSpPr>
          <p:cNvPr id="15" name="Text Placeholder 2">
            <a:extLst>
              <a:ext uri="{FF2B5EF4-FFF2-40B4-BE49-F238E27FC236}">
                <a16:creationId xmlns:a16="http://schemas.microsoft.com/office/drawing/2014/main" id="{73543151-CB72-4095-A281-6E166F8202F1}"/>
              </a:ext>
            </a:extLst>
          </p:cNvPr>
          <p:cNvSpPr>
            <a:spLocks noGrp="1"/>
          </p:cNvSpPr>
          <p:nvPr>
            <p:ph type="body" idx="16"/>
          </p:nvPr>
        </p:nvSpPr>
        <p:spPr>
          <a:xfrm>
            <a:off x="457200" y="876632"/>
            <a:ext cx="11274552" cy="373436"/>
          </a:xfrm>
          <a:prstGeom prst="rect">
            <a:avLst/>
          </a:prstGeom>
        </p:spPr>
        <p:txBody>
          <a:bodyPr wrap="square" lIns="0" anchor="t">
            <a:spAutoFit/>
          </a:bodyPr>
          <a:lstStyle>
            <a:lvl1pPr marL="0" indent="0" algn="l" defTabSz="914377" rtl="0" eaLnBrk="1" latinLnBrk="0" hangingPunct="1">
              <a:lnSpc>
                <a:spcPct val="110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2pPr>
            <a:lvl3pPr marL="0" indent="0">
              <a:buNone/>
              <a:defRPr lang="en-US" sz="1800" b="1" kern="100" cap="all" spc="51" baseline="0" dirty="0" smtClean="0">
                <a:solidFill>
                  <a:srgbClr val="7D7D7D"/>
                </a:solidFill>
                <a:latin typeface="Arial Narrow" panose="020B0606020202030204" pitchFamily="34" charset="0"/>
                <a:ea typeface="+mn-ea"/>
                <a:cs typeface="Arial" panose="020B0604020202020204" pitchFamily="34" charset="0"/>
              </a:defRPr>
            </a:lvl3pPr>
            <a:lvl4pPr marL="0" indent="0">
              <a:buNone/>
              <a:defRPr lang="en-US" sz="1800" b="1" kern="100" cap="all" spc="51" baseline="0" dirty="0">
                <a:solidFill>
                  <a:srgbClr val="7D7D7D"/>
                </a:solidFill>
                <a:latin typeface="Arial Narrow" panose="020B0606020202030204" pitchFamily="34" charset="0"/>
                <a:ea typeface="+mn-ea"/>
                <a:cs typeface="Arial" panose="020B0604020202020204" pitchFamily="34" charset="0"/>
              </a:defRPr>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5" name="Footer Placeholder 10">
            <a:extLst>
              <a:ext uri="{FF2B5EF4-FFF2-40B4-BE49-F238E27FC236}">
                <a16:creationId xmlns:a16="http://schemas.microsoft.com/office/drawing/2014/main" id="{A1CE9E29-EC43-47AD-89B5-9689BD910B3D}"/>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6008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line title with subhead">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1" y="1283032"/>
            <a:ext cx="11274425" cy="365125"/>
          </a:xfrm>
        </p:spPr>
        <p:txBody>
          <a:bodyPr>
            <a:noAutofit/>
          </a:bodyPr>
          <a:lstStyle>
            <a:lvl1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377"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B05BB41-B2C8-4A28-B359-E94FA0C34DF0}"/>
              </a:ext>
            </a:extLst>
          </p:cNvPr>
          <p:cNvSpPr>
            <a:spLocks noGrp="1"/>
          </p:cNvSpPr>
          <p:nvPr>
            <p:ph type="body" sz="quarter" idx="16"/>
          </p:nvPr>
        </p:nvSpPr>
        <p:spPr>
          <a:xfrm>
            <a:off x="457200" y="1967114"/>
            <a:ext cx="11277600" cy="168413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79538170-21B6-4714-A9AD-5E119CA077D0}"/>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78136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1" y="1283032"/>
            <a:ext cx="11274425" cy="365125"/>
          </a:xfrm>
        </p:spPr>
        <p:txBody>
          <a:bodyPr>
            <a:noAutofit/>
          </a:bodyPr>
          <a:lstStyle>
            <a:lvl1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377"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14558AAC-739A-4D30-9B92-0A9FE3CDA49D}"/>
              </a:ext>
            </a:extLst>
          </p:cNvPr>
          <p:cNvSpPr>
            <a:spLocks noGrp="1"/>
          </p:cNvSpPr>
          <p:nvPr>
            <p:ph idx="1"/>
          </p:nvPr>
        </p:nvSpPr>
        <p:spPr>
          <a:xfrm>
            <a:off x="457201"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9B787B0-48E4-433B-85C7-85541BFCFB95}"/>
              </a:ext>
            </a:extLst>
          </p:cNvPr>
          <p:cNvSpPr>
            <a:spLocks noGrp="1"/>
          </p:cNvSpPr>
          <p:nvPr>
            <p:ph idx="14"/>
          </p:nvPr>
        </p:nvSpPr>
        <p:spPr>
          <a:xfrm>
            <a:off x="6268213"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DFD7C076-3F14-48C3-8F05-9CC51B385EEE}"/>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4866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weighted righ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1" y="1283032"/>
            <a:ext cx="11274425" cy="365125"/>
          </a:xfrm>
        </p:spPr>
        <p:txBody>
          <a:bodyPr>
            <a:noAutofit/>
          </a:bodyPr>
          <a:lstStyle>
            <a:lvl1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377"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CC545FD2-7A6E-4515-AF06-2BB0F6C9AAC3}"/>
              </a:ext>
            </a:extLst>
          </p:cNvPr>
          <p:cNvSpPr>
            <a:spLocks noGrp="1"/>
          </p:cNvSpPr>
          <p:nvPr>
            <p:ph idx="1"/>
          </p:nvPr>
        </p:nvSpPr>
        <p:spPr>
          <a:xfrm>
            <a:off x="457201" y="1967114"/>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0E33CA35-C6F0-4917-B7E6-A30CED917577}"/>
              </a:ext>
            </a:extLst>
          </p:cNvPr>
          <p:cNvSpPr>
            <a:spLocks noGrp="1"/>
          </p:cNvSpPr>
          <p:nvPr>
            <p:ph idx="14"/>
          </p:nvPr>
        </p:nvSpPr>
        <p:spPr>
          <a:xfrm>
            <a:off x="4341481" y="1967114"/>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21E9AEFA-CC51-4CE4-AF06-4E0BDE1E97C8}"/>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04476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line title with subhead: Two content weighted lef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1" y="1283032"/>
            <a:ext cx="11274425" cy="365125"/>
          </a:xfrm>
        </p:spPr>
        <p:txBody>
          <a:bodyPr>
            <a:noAutofit/>
          </a:bodyPr>
          <a:lstStyle>
            <a:lvl1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377"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2" name="Content Placeholder 2">
            <a:extLst>
              <a:ext uri="{FF2B5EF4-FFF2-40B4-BE49-F238E27FC236}">
                <a16:creationId xmlns:a16="http://schemas.microsoft.com/office/drawing/2014/main" id="{2EF85F38-9197-4646-B35C-FB5BF271A7A9}"/>
              </a:ext>
            </a:extLst>
          </p:cNvPr>
          <p:cNvSpPr>
            <a:spLocks noGrp="1"/>
          </p:cNvSpPr>
          <p:nvPr>
            <p:ph idx="14"/>
          </p:nvPr>
        </p:nvSpPr>
        <p:spPr>
          <a:xfrm>
            <a:off x="457200" y="1967114"/>
            <a:ext cx="739588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BC7A3651-D256-41A5-AAFF-DB7CE7BFD36B}"/>
              </a:ext>
            </a:extLst>
          </p:cNvPr>
          <p:cNvSpPr>
            <a:spLocks noGrp="1"/>
          </p:cNvSpPr>
          <p:nvPr>
            <p:ph idx="1"/>
          </p:nvPr>
        </p:nvSpPr>
        <p:spPr>
          <a:xfrm>
            <a:off x="8198865" y="1967114"/>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748F3F40-E9B0-4B1B-9E2E-81BF2177B7F8}"/>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97288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line title with subhead: Three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1" y="1283032"/>
            <a:ext cx="11274425" cy="365125"/>
          </a:xfrm>
        </p:spPr>
        <p:txBody>
          <a:bodyPr>
            <a:noAutofit/>
          </a:bodyPr>
          <a:lstStyle>
            <a:lvl1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377"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3" name="Content Placeholder 2">
            <a:extLst>
              <a:ext uri="{FF2B5EF4-FFF2-40B4-BE49-F238E27FC236}">
                <a16:creationId xmlns:a16="http://schemas.microsoft.com/office/drawing/2014/main" id="{9C93C290-E978-440A-8017-3A133672AE22}"/>
              </a:ext>
            </a:extLst>
          </p:cNvPr>
          <p:cNvSpPr>
            <a:spLocks noGrp="1"/>
          </p:cNvSpPr>
          <p:nvPr>
            <p:ph idx="14"/>
          </p:nvPr>
        </p:nvSpPr>
        <p:spPr>
          <a:xfrm>
            <a:off x="4334093"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32ECA63C-E4C9-4727-B43F-4A7ABC84D728}"/>
              </a:ext>
            </a:extLst>
          </p:cNvPr>
          <p:cNvSpPr>
            <a:spLocks noGrp="1"/>
          </p:cNvSpPr>
          <p:nvPr>
            <p:ph idx="15"/>
          </p:nvPr>
        </p:nvSpPr>
        <p:spPr>
          <a:xfrm>
            <a:off x="457201"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7E333B3F-3E99-48D9-B017-755F0DAF0B4B}"/>
              </a:ext>
            </a:extLst>
          </p:cNvPr>
          <p:cNvSpPr>
            <a:spLocks noGrp="1"/>
          </p:cNvSpPr>
          <p:nvPr>
            <p:ph idx="16"/>
          </p:nvPr>
        </p:nvSpPr>
        <p:spPr>
          <a:xfrm>
            <a:off x="8198865"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09D7F567-DEE9-4052-9068-ACC47817C2F6}"/>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26289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line title with subhead: Four conten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1" y="1283032"/>
            <a:ext cx="11274425" cy="365125"/>
          </a:xfrm>
        </p:spPr>
        <p:txBody>
          <a:bodyPr>
            <a:noAutofit/>
          </a:bodyPr>
          <a:lstStyle>
            <a:lvl1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377"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25" name="Content Placeholder 2">
            <a:extLst>
              <a:ext uri="{FF2B5EF4-FFF2-40B4-BE49-F238E27FC236}">
                <a16:creationId xmlns:a16="http://schemas.microsoft.com/office/drawing/2014/main" id="{E9CF6EB7-3F22-4CAA-9506-5B9D47D1ECFD}"/>
              </a:ext>
            </a:extLst>
          </p:cNvPr>
          <p:cNvSpPr>
            <a:spLocks noGrp="1"/>
          </p:cNvSpPr>
          <p:nvPr>
            <p:ph idx="18"/>
          </p:nvPr>
        </p:nvSpPr>
        <p:spPr>
          <a:xfrm>
            <a:off x="455678"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4D2C927-853F-40F7-BEA8-EB87EBD405C4}"/>
              </a:ext>
            </a:extLst>
          </p:cNvPr>
          <p:cNvSpPr>
            <a:spLocks noGrp="1"/>
          </p:cNvSpPr>
          <p:nvPr>
            <p:ph idx="19"/>
          </p:nvPr>
        </p:nvSpPr>
        <p:spPr>
          <a:xfrm>
            <a:off x="3389214"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F4C8CB9D-0E1B-4F5D-B9E7-3C1F8049818A}"/>
              </a:ext>
            </a:extLst>
          </p:cNvPr>
          <p:cNvSpPr>
            <a:spLocks noGrp="1"/>
          </p:cNvSpPr>
          <p:nvPr>
            <p:ph idx="20"/>
          </p:nvPr>
        </p:nvSpPr>
        <p:spPr>
          <a:xfrm>
            <a:off x="6322749"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214F2138-4345-4175-BA09-5927B84F558D}"/>
              </a:ext>
            </a:extLst>
          </p:cNvPr>
          <p:cNvSpPr>
            <a:spLocks noGrp="1"/>
          </p:cNvSpPr>
          <p:nvPr>
            <p:ph idx="21"/>
          </p:nvPr>
        </p:nvSpPr>
        <p:spPr>
          <a:xfrm>
            <a:off x="925628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10">
            <a:extLst>
              <a:ext uri="{FF2B5EF4-FFF2-40B4-BE49-F238E27FC236}">
                <a16:creationId xmlns:a16="http://schemas.microsoft.com/office/drawing/2014/main" id="{456493A9-E23C-409C-A174-414FC86274E5}"/>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49899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line title with subhead only">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60E130A3-E8DD-40D1-97C8-1ADDAAE7BDA9}"/>
              </a:ext>
            </a:extLst>
          </p:cNvPr>
          <p:cNvSpPr>
            <a:spLocks noGrp="1"/>
          </p:cNvSpPr>
          <p:nvPr>
            <p:ph type="body" sz="quarter" idx="17"/>
          </p:nvPr>
        </p:nvSpPr>
        <p:spPr>
          <a:xfrm>
            <a:off x="457201" y="1283032"/>
            <a:ext cx="11274425" cy="365125"/>
          </a:xfrm>
        </p:spPr>
        <p:txBody>
          <a:bodyPr>
            <a:noAutofit/>
          </a:bodyPr>
          <a:lstStyle>
            <a:lvl1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2pPr>
            <a:lvl3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3pPr>
            <a:lvl4pPr marL="0" indent="0" algn="l" defTabSz="914377" rtl="0" eaLnBrk="1" latinLnBrk="0" hangingPunct="1">
              <a:lnSpc>
                <a:spcPct val="114000"/>
              </a:lnSpc>
              <a:spcBef>
                <a:spcPts val="600"/>
              </a:spcBef>
              <a:buFontTx/>
              <a:buNone/>
              <a:defRPr lang="en-US" sz="1800" kern="1200" spc="-20" dirty="0" smtClean="0">
                <a:solidFill>
                  <a:schemeClr val="tx1">
                    <a:lumMod val="50000"/>
                    <a:lumOff val="50000"/>
                  </a:schemeClr>
                </a:solidFill>
                <a:latin typeface="Arial" panose="020B0604020202020204" pitchFamily="34" charset="0"/>
                <a:ea typeface="+mn-ea"/>
                <a:cs typeface="Arial" panose="020B0604020202020204" pitchFamily="34" charset="0"/>
              </a:defRPr>
            </a:lvl4pPr>
            <a:lvl5pPr marL="0" indent="0" algn="l" defTabSz="914377" rtl="0" eaLnBrk="1" latinLnBrk="0" hangingPunct="1">
              <a:lnSpc>
                <a:spcPct val="114000"/>
              </a:lnSpc>
              <a:spcBef>
                <a:spcPts val="600"/>
              </a:spcBef>
              <a:buFontTx/>
              <a:buNone/>
              <a:defRPr lang="en-US" sz="1800" kern="1200" spc="-20" dirty="0">
                <a:solidFill>
                  <a:schemeClr val="tx1">
                    <a:lumMod val="50000"/>
                    <a:lumOff val="50000"/>
                  </a:schemeClr>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p:txBody>
          <a:bodyPr/>
          <a:lstStyle/>
          <a:p>
            <a:r>
              <a:rPr lang="en-US"/>
              <a:t>Click to edit Master title style</a:t>
            </a:r>
          </a:p>
        </p:txBody>
      </p:sp>
      <p:sp>
        <p:nvSpPr>
          <p:cNvPr id="4" name="Footer Placeholder 10">
            <a:extLst>
              <a:ext uri="{FF2B5EF4-FFF2-40B4-BE49-F238E27FC236}">
                <a16:creationId xmlns:a16="http://schemas.microsoft.com/office/drawing/2014/main" id="{1C314CCC-913F-4DA2-91CF-D7C89A96EFF9}"/>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25336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yebrow and title">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1"/>
            <a:ext cx="11274552" cy="75399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72AF7A-2465-4F0F-A08C-14ACD96BCADF}"/>
              </a:ext>
            </a:extLst>
          </p:cNvPr>
          <p:cNvSpPr>
            <a:spLocks noGrp="1"/>
          </p:cNvSpPr>
          <p:nvPr>
            <p:ph type="body" sz="quarter" idx="12"/>
          </p:nvPr>
        </p:nvSpPr>
        <p:spPr>
          <a:xfrm>
            <a:off x="457201" y="1967114"/>
            <a:ext cx="11274425" cy="168413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1"/>
            <a:ext cx="5937251" cy="198439"/>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377" rtl="0" eaLnBrk="1" latinLnBrk="0" hangingPunct="1">
              <a:lnSpc>
                <a:spcPct val="114000"/>
              </a:lnSpc>
              <a:spcBef>
                <a:spcPts val="600"/>
              </a:spcBef>
              <a:buFontTx/>
              <a:buNone/>
            </a:pPr>
            <a:r>
              <a:rPr lang="en-US"/>
              <a:t>CLICK TO ADD EYEBROW</a:t>
            </a:r>
          </a:p>
        </p:txBody>
      </p:sp>
      <p:sp>
        <p:nvSpPr>
          <p:cNvPr id="5" name="Footer Placeholder 10">
            <a:extLst>
              <a:ext uri="{FF2B5EF4-FFF2-40B4-BE49-F238E27FC236}">
                <a16:creationId xmlns:a16="http://schemas.microsoft.com/office/drawing/2014/main" id="{4A4DCBC1-8EA3-4E87-837A-83F17AC845BC}"/>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95594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yebrow and title: Two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1"/>
            <a:ext cx="11274552" cy="753995"/>
          </a:xfrm>
        </p:spPr>
        <p:txBody>
          <a:bodyPr/>
          <a:lstStyle/>
          <a:p>
            <a:r>
              <a:rPr lang="en-US"/>
              <a:t>Click to edit Master title style</a:t>
            </a:r>
          </a:p>
        </p:txBody>
      </p:sp>
      <p:sp>
        <p:nvSpPr>
          <p:cNvPr id="11" name="Content Placeholder 2">
            <a:extLst>
              <a:ext uri="{FF2B5EF4-FFF2-40B4-BE49-F238E27FC236}">
                <a16:creationId xmlns:a16="http://schemas.microsoft.com/office/drawing/2014/main" id="{719BF881-191A-4C89-9CA9-B03A208BB721}"/>
              </a:ext>
            </a:extLst>
          </p:cNvPr>
          <p:cNvSpPr>
            <a:spLocks noGrp="1"/>
          </p:cNvSpPr>
          <p:nvPr>
            <p:ph idx="1"/>
          </p:nvPr>
        </p:nvSpPr>
        <p:spPr>
          <a:xfrm>
            <a:off x="457201"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2E5BEB5D-75B8-4918-93B2-B443D35A5730}"/>
              </a:ext>
            </a:extLst>
          </p:cNvPr>
          <p:cNvSpPr>
            <a:spLocks noGrp="1"/>
          </p:cNvSpPr>
          <p:nvPr>
            <p:ph idx="14"/>
          </p:nvPr>
        </p:nvSpPr>
        <p:spPr>
          <a:xfrm>
            <a:off x="6268213" y="1967112"/>
            <a:ext cx="5463540" cy="4332088"/>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0E0E0026-750C-4749-8A4B-F50BDFEB1D84}"/>
              </a:ext>
            </a:extLst>
          </p:cNvPr>
          <p:cNvSpPr>
            <a:spLocks noGrp="1"/>
          </p:cNvSpPr>
          <p:nvPr>
            <p:ph sz="quarter" idx="16" hasCustomPrompt="1"/>
          </p:nvPr>
        </p:nvSpPr>
        <p:spPr>
          <a:xfrm>
            <a:off x="457200" y="431801"/>
            <a:ext cx="5937251" cy="198439"/>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377"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82695469-62BA-4F8A-9BAF-A9C4A0869C12}"/>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44240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no subhead: Three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61CC9BBA-547D-4E18-BCA7-FDB5D1F64034}"/>
              </a:ext>
            </a:extLst>
          </p:cNvPr>
          <p:cNvSpPr>
            <a:spLocks noGrp="1"/>
          </p:cNvSpPr>
          <p:nvPr>
            <p:ph idx="14"/>
          </p:nvPr>
        </p:nvSpPr>
        <p:spPr>
          <a:xfrm>
            <a:off x="4334091"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35C31D28-D6BF-43CC-A204-E65B83F1FE2C}"/>
              </a:ext>
            </a:extLst>
          </p:cNvPr>
          <p:cNvSpPr>
            <a:spLocks noGrp="1"/>
          </p:cNvSpPr>
          <p:nvPr>
            <p:ph idx="15"/>
          </p:nvPr>
        </p:nvSpPr>
        <p:spPr>
          <a:xfrm>
            <a:off x="457199"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A8A136-B3F1-4CD4-96F0-FC2034A3A402}"/>
              </a:ext>
            </a:extLst>
          </p:cNvPr>
          <p:cNvSpPr>
            <a:spLocks noGrp="1"/>
          </p:cNvSpPr>
          <p:nvPr>
            <p:ph idx="16"/>
          </p:nvPr>
        </p:nvSpPr>
        <p:spPr>
          <a:xfrm>
            <a:off x="8198863" y="1967113"/>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32F2873F-33B6-4CA9-93C0-00806D71AFF4}"/>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28821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yebrow and title: Two content weighted righ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1"/>
            <a:ext cx="11274552" cy="753995"/>
          </a:xfrm>
        </p:spPr>
        <p:txBody>
          <a:bodyPr/>
          <a:lstStyle/>
          <a:p>
            <a:r>
              <a:rPr lang="en-US"/>
              <a:t>Click to edit Master title style</a:t>
            </a:r>
          </a:p>
        </p:txBody>
      </p:sp>
      <p:sp>
        <p:nvSpPr>
          <p:cNvPr id="22" name="Content Placeholder 2">
            <a:extLst>
              <a:ext uri="{FF2B5EF4-FFF2-40B4-BE49-F238E27FC236}">
                <a16:creationId xmlns:a16="http://schemas.microsoft.com/office/drawing/2014/main" id="{6843707F-B45E-45FC-9FE9-0815D75BC1A1}"/>
              </a:ext>
            </a:extLst>
          </p:cNvPr>
          <p:cNvSpPr>
            <a:spLocks noGrp="1"/>
          </p:cNvSpPr>
          <p:nvPr>
            <p:ph idx="1"/>
          </p:nvPr>
        </p:nvSpPr>
        <p:spPr>
          <a:xfrm>
            <a:off x="457201" y="1967114"/>
            <a:ext cx="3538497"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Content Placeholder 2">
            <a:extLst>
              <a:ext uri="{FF2B5EF4-FFF2-40B4-BE49-F238E27FC236}">
                <a16:creationId xmlns:a16="http://schemas.microsoft.com/office/drawing/2014/main" id="{6143D6D5-0D4B-4353-9C0C-195451C5A54F}"/>
              </a:ext>
            </a:extLst>
          </p:cNvPr>
          <p:cNvSpPr>
            <a:spLocks noGrp="1"/>
          </p:cNvSpPr>
          <p:nvPr>
            <p:ph idx="14"/>
          </p:nvPr>
        </p:nvSpPr>
        <p:spPr>
          <a:xfrm>
            <a:off x="4341481" y="1967114"/>
            <a:ext cx="7390273" cy="43320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5">
            <a:extLst>
              <a:ext uri="{FF2B5EF4-FFF2-40B4-BE49-F238E27FC236}">
                <a16:creationId xmlns:a16="http://schemas.microsoft.com/office/drawing/2014/main" id="{B26C481B-8F05-454E-B9A0-E5483867A6CE}"/>
              </a:ext>
            </a:extLst>
          </p:cNvPr>
          <p:cNvSpPr>
            <a:spLocks noGrp="1"/>
          </p:cNvSpPr>
          <p:nvPr>
            <p:ph sz="quarter" idx="16" hasCustomPrompt="1"/>
          </p:nvPr>
        </p:nvSpPr>
        <p:spPr>
          <a:xfrm>
            <a:off x="457200" y="431801"/>
            <a:ext cx="5937251" cy="198439"/>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377"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2A3D27C5-73FD-45B9-8B63-64387D57F040}"/>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10804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yebrow and title: Two content weighted lef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1"/>
            <a:ext cx="11274552" cy="753995"/>
          </a:xfrm>
        </p:spPr>
        <p:txBody>
          <a:bodyPr/>
          <a:lstStyle/>
          <a:p>
            <a:r>
              <a:rPr lang="en-US"/>
              <a:t>Click to edit Master title style</a:t>
            </a:r>
          </a:p>
        </p:txBody>
      </p:sp>
      <p:sp>
        <p:nvSpPr>
          <p:cNvPr id="23" name="Content Placeholder 2">
            <a:extLst>
              <a:ext uri="{FF2B5EF4-FFF2-40B4-BE49-F238E27FC236}">
                <a16:creationId xmlns:a16="http://schemas.microsoft.com/office/drawing/2014/main" id="{10E464D7-775C-4C1A-A4A8-BF8F444195B4}"/>
              </a:ext>
            </a:extLst>
          </p:cNvPr>
          <p:cNvSpPr>
            <a:spLocks noGrp="1"/>
          </p:cNvSpPr>
          <p:nvPr>
            <p:ph idx="14"/>
          </p:nvPr>
        </p:nvSpPr>
        <p:spPr>
          <a:xfrm>
            <a:off x="457200" y="1967114"/>
            <a:ext cx="739588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tent Placeholder 2">
            <a:extLst>
              <a:ext uri="{FF2B5EF4-FFF2-40B4-BE49-F238E27FC236}">
                <a16:creationId xmlns:a16="http://schemas.microsoft.com/office/drawing/2014/main" id="{BEA99AE5-C520-4034-BD81-FB644B5F26F9}"/>
              </a:ext>
            </a:extLst>
          </p:cNvPr>
          <p:cNvSpPr>
            <a:spLocks noGrp="1"/>
          </p:cNvSpPr>
          <p:nvPr>
            <p:ph idx="1"/>
          </p:nvPr>
        </p:nvSpPr>
        <p:spPr>
          <a:xfrm>
            <a:off x="8198865" y="1967114"/>
            <a:ext cx="3519033" cy="43511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862AB041-0459-420C-AFE3-C7423F7F4616}"/>
              </a:ext>
            </a:extLst>
          </p:cNvPr>
          <p:cNvSpPr>
            <a:spLocks noGrp="1"/>
          </p:cNvSpPr>
          <p:nvPr>
            <p:ph sz="quarter" idx="16" hasCustomPrompt="1"/>
          </p:nvPr>
        </p:nvSpPr>
        <p:spPr>
          <a:xfrm>
            <a:off x="457200" y="431801"/>
            <a:ext cx="5937251" cy="198439"/>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377" rtl="0" eaLnBrk="1" latinLnBrk="0" hangingPunct="1">
              <a:lnSpc>
                <a:spcPct val="114000"/>
              </a:lnSpc>
              <a:spcBef>
                <a:spcPts val="600"/>
              </a:spcBef>
              <a:buFontTx/>
              <a:buNone/>
            </a:pPr>
            <a:r>
              <a:rPr lang="en-US"/>
              <a:t>CLICK TO ADD EYEBROW</a:t>
            </a:r>
          </a:p>
        </p:txBody>
      </p:sp>
      <p:sp>
        <p:nvSpPr>
          <p:cNvPr id="6" name="Footer Placeholder 10">
            <a:extLst>
              <a:ext uri="{FF2B5EF4-FFF2-40B4-BE49-F238E27FC236}">
                <a16:creationId xmlns:a16="http://schemas.microsoft.com/office/drawing/2014/main" id="{44CBCC9F-B157-48A2-8BCD-F4134ED0D8A9}"/>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80717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yebrow and title: Three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1"/>
            <a:ext cx="11274552" cy="753995"/>
          </a:xfrm>
        </p:spPr>
        <p:txBody>
          <a:bodyPr/>
          <a:lstStyle/>
          <a:p>
            <a:r>
              <a:rPr lang="en-US"/>
              <a:t>Click to edit Master title style</a:t>
            </a:r>
          </a:p>
        </p:txBody>
      </p:sp>
      <p:sp>
        <p:nvSpPr>
          <p:cNvPr id="24" name="Content Placeholder 2">
            <a:extLst>
              <a:ext uri="{FF2B5EF4-FFF2-40B4-BE49-F238E27FC236}">
                <a16:creationId xmlns:a16="http://schemas.microsoft.com/office/drawing/2014/main" id="{FA2CB71B-425A-44AE-8C0B-0B2237A7A100}"/>
              </a:ext>
            </a:extLst>
          </p:cNvPr>
          <p:cNvSpPr>
            <a:spLocks noGrp="1"/>
          </p:cNvSpPr>
          <p:nvPr>
            <p:ph idx="14"/>
          </p:nvPr>
        </p:nvSpPr>
        <p:spPr>
          <a:xfrm>
            <a:off x="4334093"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56E686C1-0BF8-4DA5-B78B-25AE01BD4AFD}"/>
              </a:ext>
            </a:extLst>
          </p:cNvPr>
          <p:cNvSpPr>
            <a:spLocks noGrp="1"/>
          </p:cNvSpPr>
          <p:nvPr>
            <p:ph idx="15"/>
          </p:nvPr>
        </p:nvSpPr>
        <p:spPr>
          <a:xfrm>
            <a:off x="457201"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tent Placeholder 2">
            <a:extLst>
              <a:ext uri="{FF2B5EF4-FFF2-40B4-BE49-F238E27FC236}">
                <a16:creationId xmlns:a16="http://schemas.microsoft.com/office/drawing/2014/main" id="{9EC713FD-A64A-44DB-8150-B655DEE69289}"/>
              </a:ext>
            </a:extLst>
          </p:cNvPr>
          <p:cNvSpPr>
            <a:spLocks noGrp="1"/>
          </p:cNvSpPr>
          <p:nvPr>
            <p:ph idx="16"/>
          </p:nvPr>
        </p:nvSpPr>
        <p:spPr>
          <a:xfrm>
            <a:off x="8198865" y="1967114"/>
            <a:ext cx="3523817" cy="431303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7BE03809-C0DF-4EF8-BEA1-6B7E7F85AC5B}"/>
              </a:ext>
            </a:extLst>
          </p:cNvPr>
          <p:cNvSpPr>
            <a:spLocks noGrp="1"/>
          </p:cNvSpPr>
          <p:nvPr>
            <p:ph sz="quarter" idx="18" hasCustomPrompt="1"/>
          </p:nvPr>
        </p:nvSpPr>
        <p:spPr>
          <a:xfrm>
            <a:off x="457200" y="431801"/>
            <a:ext cx="5937251" cy="198439"/>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377" rtl="0" eaLnBrk="1" latinLnBrk="0" hangingPunct="1">
              <a:lnSpc>
                <a:spcPct val="114000"/>
              </a:lnSpc>
              <a:spcBef>
                <a:spcPts val="600"/>
              </a:spcBef>
              <a:buFontTx/>
              <a:buNone/>
            </a:pPr>
            <a:r>
              <a:rPr lang="en-US"/>
              <a:t>CLICK TO ADD EYEBROW</a:t>
            </a:r>
          </a:p>
        </p:txBody>
      </p:sp>
      <p:sp>
        <p:nvSpPr>
          <p:cNvPr id="7" name="Footer Placeholder 10">
            <a:extLst>
              <a:ext uri="{FF2B5EF4-FFF2-40B4-BE49-F238E27FC236}">
                <a16:creationId xmlns:a16="http://schemas.microsoft.com/office/drawing/2014/main" id="{DCBE6651-8BD1-4E33-8D74-09677F47D6B6}"/>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41375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Eyebrow and title: Four content">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1"/>
            <a:ext cx="11274552" cy="753995"/>
          </a:xfrm>
        </p:spPr>
        <p:txBody>
          <a:bodyPr/>
          <a:lstStyle/>
          <a:p>
            <a:r>
              <a:rPr lang="en-US"/>
              <a:t>Click to edit Master title style</a:t>
            </a:r>
          </a:p>
        </p:txBody>
      </p:sp>
      <p:sp>
        <p:nvSpPr>
          <p:cNvPr id="26" name="Content Placeholder 2">
            <a:extLst>
              <a:ext uri="{FF2B5EF4-FFF2-40B4-BE49-F238E27FC236}">
                <a16:creationId xmlns:a16="http://schemas.microsoft.com/office/drawing/2014/main" id="{5A5FF981-4ABF-4AA7-BA8F-4DC0D5291152}"/>
              </a:ext>
            </a:extLst>
          </p:cNvPr>
          <p:cNvSpPr>
            <a:spLocks noGrp="1"/>
          </p:cNvSpPr>
          <p:nvPr>
            <p:ph idx="18"/>
          </p:nvPr>
        </p:nvSpPr>
        <p:spPr>
          <a:xfrm>
            <a:off x="455678"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Content Placeholder 2">
            <a:extLst>
              <a:ext uri="{FF2B5EF4-FFF2-40B4-BE49-F238E27FC236}">
                <a16:creationId xmlns:a16="http://schemas.microsoft.com/office/drawing/2014/main" id="{868D8A6A-0A57-4651-9366-A02DB21541BF}"/>
              </a:ext>
            </a:extLst>
          </p:cNvPr>
          <p:cNvSpPr>
            <a:spLocks noGrp="1"/>
          </p:cNvSpPr>
          <p:nvPr>
            <p:ph idx="19"/>
          </p:nvPr>
        </p:nvSpPr>
        <p:spPr>
          <a:xfrm>
            <a:off x="3389214"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Content Placeholder 2">
            <a:extLst>
              <a:ext uri="{FF2B5EF4-FFF2-40B4-BE49-F238E27FC236}">
                <a16:creationId xmlns:a16="http://schemas.microsoft.com/office/drawing/2014/main" id="{FBF88B71-0BB2-4601-B2CE-F4F9B29D02DE}"/>
              </a:ext>
            </a:extLst>
          </p:cNvPr>
          <p:cNvSpPr>
            <a:spLocks noGrp="1"/>
          </p:cNvSpPr>
          <p:nvPr>
            <p:ph idx="20"/>
          </p:nvPr>
        </p:nvSpPr>
        <p:spPr>
          <a:xfrm>
            <a:off x="6322749"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Content Placeholder 2">
            <a:extLst>
              <a:ext uri="{FF2B5EF4-FFF2-40B4-BE49-F238E27FC236}">
                <a16:creationId xmlns:a16="http://schemas.microsoft.com/office/drawing/2014/main" id="{3CC96474-5772-40F1-BF7B-AB01EC8D4AB9}"/>
              </a:ext>
            </a:extLst>
          </p:cNvPr>
          <p:cNvSpPr>
            <a:spLocks noGrp="1"/>
          </p:cNvSpPr>
          <p:nvPr>
            <p:ph idx="21"/>
          </p:nvPr>
        </p:nvSpPr>
        <p:spPr>
          <a:xfrm>
            <a:off x="925628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5">
            <a:extLst>
              <a:ext uri="{FF2B5EF4-FFF2-40B4-BE49-F238E27FC236}">
                <a16:creationId xmlns:a16="http://schemas.microsoft.com/office/drawing/2014/main" id="{675F5264-3B10-4E1A-8EAD-38FFE8ACFF6A}"/>
              </a:ext>
            </a:extLst>
          </p:cNvPr>
          <p:cNvSpPr>
            <a:spLocks noGrp="1"/>
          </p:cNvSpPr>
          <p:nvPr>
            <p:ph sz="quarter" idx="15" hasCustomPrompt="1"/>
          </p:nvPr>
        </p:nvSpPr>
        <p:spPr>
          <a:xfrm>
            <a:off x="457200" y="431801"/>
            <a:ext cx="5937251" cy="198439"/>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377" rtl="0" eaLnBrk="1" latinLnBrk="0" hangingPunct="1">
              <a:lnSpc>
                <a:spcPct val="114000"/>
              </a:lnSpc>
              <a:spcBef>
                <a:spcPts val="600"/>
              </a:spcBef>
              <a:buFontTx/>
              <a:buNone/>
            </a:pPr>
            <a:r>
              <a:rPr lang="en-US"/>
              <a:t>CLICK TO ADD EYEBROW</a:t>
            </a:r>
          </a:p>
        </p:txBody>
      </p:sp>
      <p:sp>
        <p:nvSpPr>
          <p:cNvPr id="8" name="Footer Placeholder 10">
            <a:extLst>
              <a:ext uri="{FF2B5EF4-FFF2-40B4-BE49-F238E27FC236}">
                <a16:creationId xmlns:a16="http://schemas.microsoft.com/office/drawing/2014/main" id="{6CAFEAFB-1353-42C0-9A13-C38F635AC63E}"/>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763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yebrow and title only">
    <p:spTree>
      <p:nvGrpSpPr>
        <p:cNvPr id="1" name=""/>
        <p:cNvGrpSpPr/>
        <p:nvPr/>
      </p:nvGrpSpPr>
      <p:grpSpPr>
        <a:xfrm>
          <a:off x="0" y="0"/>
          <a:ext cx="0" cy="0"/>
          <a:chOff x="0" y="0"/>
          <a:chExt cx="0" cy="0"/>
        </a:xfrm>
      </p:grpSpPr>
      <p:sp>
        <p:nvSpPr>
          <p:cNvPr id="16" name="Title 10">
            <a:extLst>
              <a:ext uri="{FF2B5EF4-FFF2-40B4-BE49-F238E27FC236}">
                <a16:creationId xmlns:a16="http://schemas.microsoft.com/office/drawing/2014/main" id="{15EB4C16-F274-42E0-B1FF-E1717C7E871F}"/>
              </a:ext>
            </a:extLst>
          </p:cNvPr>
          <p:cNvSpPr>
            <a:spLocks noGrp="1"/>
          </p:cNvSpPr>
          <p:nvPr>
            <p:ph type="title"/>
          </p:nvPr>
        </p:nvSpPr>
        <p:spPr>
          <a:xfrm>
            <a:off x="457200" y="869951"/>
            <a:ext cx="11274552" cy="753995"/>
          </a:xfrm>
        </p:spPr>
        <p:txBody>
          <a:bodyPr/>
          <a:lstStyle/>
          <a:p>
            <a:r>
              <a:rPr lang="en-US"/>
              <a:t>Click to edit Master title style</a:t>
            </a:r>
          </a:p>
        </p:txBody>
      </p:sp>
      <p:sp>
        <p:nvSpPr>
          <p:cNvPr id="6" name="Content Placeholder 5">
            <a:extLst>
              <a:ext uri="{FF2B5EF4-FFF2-40B4-BE49-F238E27FC236}">
                <a16:creationId xmlns:a16="http://schemas.microsoft.com/office/drawing/2014/main" id="{8AF75BD6-4444-4897-A7D2-43BB9BBF2C48}"/>
              </a:ext>
            </a:extLst>
          </p:cNvPr>
          <p:cNvSpPr>
            <a:spLocks noGrp="1"/>
          </p:cNvSpPr>
          <p:nvPr>
            <p:ph sz="quarter" idx="15" hasCustomPrompt="1"/>
          </p:nvPr>
        </p:nvSpPr>
        <p:spPr>
          <a:xfrm>
            <a:off x="457200" y="431801"/>
            <a:ext cx="5937251" cy="198439"/>
          </a:xfrm>
        </p:spPr>
        <p:txBody>
          <a:bodyPr>
            <a:noAutofit/>
          </a:bodyPr>
          <a:lstStyle>
            <a:lvl1pPr marL="0" indent="0">
              <a:buNone/>
              <a:defRPr lang="en-US" sz="1100" b="1" kern="1200" spc="20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377" rtl="0" eaLnBrk="1" latinLnBrk="0" hangingPunct="1">
              <a:lnSpc>
                <a:spcPct val="114000"/>
              </a:lnSpc>
              <a:spcBef>
                <a:spcPts val="600"/>
              </a:spcBef>
              <a:buFontTx/>
              <a:buNone/>
            </a:pPr>
            <a:r>
              <a:rPr lang="en-US"/>
              <a:t>CLICK TO ADD EYEBROW</a:t>
            </a:r>
          </a:p>
        </p:txBody>
      </p:sp>
      <p:sp>
        <p:nvSpPr>
          <p:cNvPr id="4" name="Footer Placeholder 10">
            <a:extLst>
              <a:ext uri="{FF2B5EF4-FFF2-40B4-BE49-F238E27FC236}">
                <a16:creationId xmlns:a16="http://schemas.microsoft.com/office/drawing/2014/main" id="{9D3F7C6D-D349-458D-A76F-C40DAFB994B1}"/>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248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6AAA353B-4225-4925-A76E-613DABA5B5E0}"/>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40620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No code b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3615A8-327B-4608-AE56-D78B4340B2E0}"/>
              </a:ext>
            </a:extLst>
          </p:cNvPr>
          <p:cNvSpPr/>
          <p:nvPr userDrawn="1"/>
        </p:nvSpPr>
        <p:spPr>
          <a:xfrm>
            <a:off x="0" y="0"/>
            <a:ext cx="12192000" cy="396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 name="Footer Placeholder 10">
            <a:extLst>
              <a:ext uri="{FF2B5EF4-FFF2-40B4-BE49-F238E27FC236}">
                <a16:creationId xmlns:a16="http://schemas.microsoft.com/office/drawing/2014/main" id="{C5F49995-AC59-4648-909B-EEE86EF0D184}"/>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34688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header: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3" cy="2561627"/>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5" y="6431002"/>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userDrawn="1"/>
        </p:nvSpPr>
        <p:spPr>
          <a:xfrm>
            <a:off x="681343" y="6501327"/>
            <a:ext cx="730016" cy="98232"/>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1" kern="100" cap="all" spc="100" baseline="0">
                <a:solidFill>
                  <a:schemeClr val="bg1"/>
                </a:solidFill>
                <a:latin typeface="Arial" panose="020B0604020202020204" pitchFamily="34" charset="0"/>
                <a:cs typeface="Arial" panose="020B0604020202020204" pitchFamily="34" charset="0"/>
              </a:rPr>
              <a:t>©</a:t>
            </a:r>
            <a:r>
              <a:rPr lang="en-US" sz="751" kern="100" cap="all" spc="20" baseline="0">
                <a:solidFill>
                  <a:schemeClr val="bg1"/>
                </a:solidFill>
                <a:latin typeface="Arial" panose="020B0604020202020204" pitchFamily="34" charset="0"/>
                <a:cs typeface="Arial" panose="020B0604020202020204" pitchFamily="34" charset="0"/>
              </a:rPr>
              <a:t>2023 F5</a:t>
            </a:r>
          </a:p>
        </p:txBody>
      </p:sp>
      <p:sp>
        <p:nvSpPr>
          <p:cNvPr id="14" name="TextBox 13">
            <a:extLst>
              <a:ext uri="{FF2B5EF4-FFF2-40B4-BE49-F238E27FC236}">
                <a16:creationId xmlns:a16="http://schemas.microsoft.com/office/drawing/2014/main" id="{08AF54EF-48EB-445A-AE3B-5B7414B46184}"/>
              </a:ext>
            </a:extLst>
          </p:cNvPr>
          <p:cNvSpPr txBox="1"/>
          <p:nvPr userDrawn="1"/>
        </p:nvSpPr>
        <p:spPr>
          <a:xfrm>
            <a:off x="6806" y="6501327"/>
            <a:ext cx="567399" cy="98232"/>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1" b="1" kern="100" cap="all" spc="51"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1" b="1" kern="100" cap="all" spc="51">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7C385086-52B0-461C-9B1A-801101060D41}"/>
              </a:ext>
            </a:extLst>
          </p:cNvPr>
          <p:cNvGrpSpPr/>
          <p:nvPr userDrawn="1"/>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F3FAA5F1-3BE8-4532-9AB2-5F11531934F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0" name="Rectangle 29">
              <a:extLst>
                <a:ext uri="{FF2B5EF4-FFF2-40B4-BE49-F238E27FC236}">
                  <a16:creationId xmlns:a16="http://schemas.microsoft.com/office/drawing/2014/main" id="{B896AB4F-981C-42CD-AB72-56C656298E7C}"/>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1" name="Rectangle 30">
              <a:extLst>
                <a:ext uri="{FF2B5EF4-FFF2-40B4-BE49-F238E27FC236}">
                  <a16:creationId xmlns:a16="http://schemas.microsoft.com/office/drawing/2014/main" id="{41E1ED31-FE14-438B-A0AE-0D18387D788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2" name="Rectangle 31">
              <a:extLst>
                <a:ext uri="{FF2B5EF4-FFF2-40B4-BE49-F238E27FC236}">
                  <a16:creationId xmlns:a16="http://schemas.microsoft.com/office/drawing/2014/main" id="{FE3C3EE6-28AE-4250-A1B9-C162452BE654}"/>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3" name="Rectangle 32">
              <a:extLst>
                <a:ext uri="{FF2B5EF4-FFF2-40B4-BE49-F238E27FC236}">
                  <a16:creationId xmlns:a16="http://schemas.microsoft.com/office/drawing/2014/main" id="{3D80837F-9490-4F17-AC5A-000B9FAF4752}"/>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359572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subhead: Deep Lake">
    <p:bg>
      <p:bgPr>
        <a:solidFill>
          <a:srgbClr val="0044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3" cy="2561627"/>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5" y="6431002"/>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userDrawn="1">
            <p:ph type="body" idx="1"/>
          </p:nvPr>
        </p:nvSpPr>
        <p:spPr bwMode="black">
          <a:xfrm>
            <a:off x="495953" y="3762097"/>
            <a:ext cx="7453993" cy="2561627"/>
          </a:xfrm>
          <a:prstGeom prst="rect">
            <a:avLst/>
          </a:prstGeom>
        </p:spPr>
        <p:txBody>
          <a:bodyPr>
            <a:normAutofit/>
          </a:bodyPr>
          <a:lstStyle>
            <a:lvl1pPr marL="0" indent="0">
              <a:buNone/>
              <a:defRPr sz="1800" spc="0" baseline="0">
                <a:solidFill>
                  <a:srgbClr val="FEFEFE"/>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userDrawn="1"/>
        </p:nvSpPr>
        <p:spPr>
          <a:xfrm>
            <a:off x="681343" y="6501327"/>
            <a:ext cx="730016" cy="98232"/>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1" kern="100" cap="all" spc="100" baseline="0">
                <a:solidFill>
                  <a:schemeClr val="bg1"/>
                </a:solidFill>
                <a:latin typeface="Arial" panose="020B0604020202020204" pitchFamily="34" charset="0"/>
                <a:cs typeface="Arial" panose="020B0604020202020204" pitchFamily="34" charset="0"/>
              </a:rPr>
              <a:t>©</a:t>
            </a:r>
            <a:r>
              <a:rPr lang="en-US" sz="751" kern="100" cap="all" spc="20" baseline="0">
                <a:solidFill>
                  <a:schemeClr val="bg1"/>
                </a:solidFill>
                <a:latin typeface="Arial" panose="020B0604020202020204" pitchFamily="34" charset="0"/>
                <a:cs typeface="Arial" panose="020B0604020202020204" pitchFamily="34" charset="0"/>
              </a:rPr>
              <a:t>2023 F5</a:t>
            </a:r>
          </a:p>
        </p:txBody>
      </p:sp>
      <p:sp>
        <p:nvSpPr>
          <p:cNvPr id="16" name="TextBox 15">
            <a:extLst>
              <a:ext uri="{FF2B5EF4-FFF2-40B4-BE49-F238E27FC236}">
                <a16:creationId xmlns:a16="http://schemas.microsoft.com/office/drawing/2014/main" id="{1B4E7775-1037-4552-B402-0A56E85EEF4A}"/>
              </a:ext>
            </a:extLst>
          </p:cNvPr>
          <p:cNvSpPr txBox="1"/>
          <p:nvPr userDrawn="1"/>
        </p:nvSpPr>
        <p:spPr>
          <a:xfrm>
            <a:off x="6806" y="6501327"/>
            <a:ext cx="567399" cy="98232"/>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1" b="1" kern="100" cap="all" spc="51"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1" b="1" kern="100" cap="all" spc="51">
              <a:solidFill>
                <a:schemeClr val="bg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DDB14591-B618-4FBB-BDE8-3B61540817CD}"/>
              </a:ext>
            </a:extLst>
          </p:cNvPr>
          <p:cNvGrpSpPr/>
          <p:nvPr userDrawn="1"/>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B8D73356-48D8-4E4B-90CF-5DC74ADBFE43}"/>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4" name="Rectangle 23">
              <a:extLst>
                <a:ext uri="{FF2B5EF4-FFF2-40B4-BE49-F238E27FC236}">
                  <a16:creationId xmlns:a16="http://schemas.microsoft.com/office/drawing/2014/main" id="{CD0FFC57-DE8E-4345-910F-80B40B218C2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5" name="Rectangle 24">
              <a:extLst>
                <a:ext uri="{FF2B5EF4-FFF2-40B4-BE49-F238E27FC236}">
                  <a16:creationId xmlns:a16="http://schemas.microsoft.com/office/drawing/2014/main" id="{F0A6C5CE-626B-4A3F-93CA-25F91910FAF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2" name="Rectangle 31">
              <a:extLst>
                <a:ext uri="{FF2B5EF4-FFF2-40B4-BE49-F238E27FC236}">
                  <a16:creationId xmlns:a16="http://schemas.microsoft.com/office/drawing/2014/main" id="{D9098298-CD7C-42C1-A93E-76594A2FC1B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3" name="Rectangle 32">
              <a:extLst>
                <a:ext uri="{FF2B5EF4-FFF2-40B4-BE49-F238E27FC236}">
                  <a16:creationId xmlns:a16="http://schemas.microsoft.com/office/drawing/2014/main" id="{3E5CA597-D598-4588-8DDE-8C81E44C694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28808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Section header: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3" cy="2561627"/>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5" y="6431002"/>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Box 12">
            <a:extLst>
              <a:ext uri="{FF2B5EF4-FFF2-40B4-BE49-F238E27FC236}">
                <a16:creationId xmlns:a16="http://schemas.microsoft.com/office/drawing/2014/main" id="{BB94E39D-02B5-4EE4-99B9-C0D2231E9DEE}"/>
              </a:ext>
            </a:extLst>
          </p:cNvPr>
          <p:cNvSpPr txBox="1"/>
          <p:nvPr userDrawn="1"/>
        </p:nvSpPr>
        <p:spPr>
          <a:xfrm>
            <a:off x="681343" y="6501327"/>
            <a:ext cx="730016" cy="98232"/>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1" kern="100" cap="all" spc="100" baseline="0">
                <a:solidFill>
                  <a:schemeClr val="bg1"/>
                </a:solidFill>
                <a:latin typeface="Arial" panose="020B0604020202020204" pitchFamily="34" charset="0"/>
                <a:cs typeface="Arial" panose="020B0604020202020204" pitchFamily="34" charset="0"/>
              </a:rPr>
              <a:t>©</a:t>
            </a:r>
            <a:r>
              <a:rPr lang="en-US" sz="751" kern="100" cap="all" spc="20" baseline="0">
                <a:solidFill>
                  <a:schemeClr val="bg1"/>
                </a:solidFill>
                <a:latin typeface="Arial" panose="020B0604020202020204" pitchFamily="34" charset="0"/>
                <a:cs typeface="Arial" panose="020B0604020202020204" pitchFamily="34" charset="0"/>
              </a:rPr>
              <a:t>2023 F5</a:t>
            </a:r>
          </a:p>
        </p:txBody>
      </p:sp>
      <p:sp>
        <p:nvSpPr>
          <p:cNvPr id="14" name="TextBox 13">
            <a:extLst>
              <a:ext uri="{FF2B5EF4-FFF2-40B4-BE49-F238E27FC236}">
                <a16:creationId xmlns:a16="http://schemas.microsoft.com/office/drawing/2014/main" id="{08AF54EF-48EB-445A-AE3B-5B7414B46184}"/>
              </a:ext>
            </a:extLst>
          </p:cNvPr>
          <p:cNvSpPr txBox="1"/>
          <p:nvPr userDrawn="1"/>
        </p:nvSpPr>
        <p:spPr>
          <a:xfrm>
            <a:off x="6806" y="6501327"/>
            <a:ext cx="567399" cy="98232"/>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1" b="1" kern="100" cap="all" spc="51"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1" b="1" kern="100" cap="all" spc="51">
              <a:solidFill>
                <a:schemeClr val="bg1"/>
              </a:solidFill>
              <a:latin typeface="Arial" panose="020B0604020202020204" pitchFamily="34" charset="0"/>
              <a:cs typeface="Arial" panose="020B0604020202020204" pitchFamily="34" charset="0"/>
            </a:endParaRPr>
          </a:p>
        </p:txBody>
      </p:sp>
      <p:sp>
        <p:nvSpPr>
          <p:cNvPr id="16" name="Footer Placeholder 10">
            <a:extLst>
              <a:ext uri="{FF2B5EF4-FFF2-40B4-BE49-F238E27FC236}">
                <a16:creationId xmlns:a16="http://schemas.microsoft.com/office/drawing/2014/main" id="{96956657-EE8F-4A18-94D4-7EE489264C84}"/>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grpSp>
        <p:nvGrpSpPr>
          <p:cNvPr id="24" name="Group 23">
            <a:extLst>
              <a:ext uri="{FF2B5EF4-FFF2-40B4-BE49-F238E27FC236}">
                <a16:creationId xmlns:a16="http://schemas.microsoft.com/office/drawing/2014/main" id="{BD0D751F-A927-0A49-A708-5B7576637007}"/>
              </a:ext>
            </a:extLst>
          </p:cNvPr>
          <p:cNvGrpSpPr/>
          <p:nvPr userDrawn="1"/>
        </p:nvGrpSpPr>
        <p:grpSpPr>
          <a:xfrm>
            <a:off x="0" y="0"/>
            <a:ext cx="12192000" cy="91440"/>
            <a:chOff x="0" y="6766560"/>
            <a:chExt cx="12192000" cy="91440"/>
          </a:xfrm>
        </p:grpSpPr>
        <p:sp>
          <p:nvSpPr>
            <p:cNvPr id="25" name="Rectangle 24">
              <a:extLst>
                <a:ext uri="{FF2B5EF4-FFF2-40B4-BE49-F238E27FC236}">
                  <a16:creationId xmlns:a16="http://schemas.microsoft.com/office/drawing/2014/main" id="{273F3204-0C60-264C-B79A-45D5479E2877}"/>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6" name="Rectangle 25">
              <a:extLst>
                <a:ext uri="{FF2B5EF4-FFF2-40B4-BE49-F238E27FC236}">
                  <a16:creationId xmlns:a16="http://schemas.microsoft.com/office/drawing/2014/main" id="{1BB6C99F-6C3B-944E-A6D5-E8D10D5BFBF7}"/>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7" name="Rectangle 26">
              <a:extLst>
                <a:ext uri="{FF2B5EF4-FFF2-40B4-BE49-F238E27FC236}">
                  <a16:creationId xmlns:a16="http://schemas.microsoft.com/office/drawing/2014/main" id="{6DE041BC-5154-724B-9A81-31BB44D20E37}"/>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8" name="Rectangle 27">
              <a:extLst>
                <a:ext uri="{FF2B5EF4-FFF2-40B4-BE49-F238E27FC236}">
                  <a16:creationId xmlns:a16="http://schemas.microsoft.com/office/drawing/2014/main" id="{3696A6AC-5261-364B-8FBA-75788FD2F312}"/>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9" name="Rectangle 28">
              <a:extLst>
                <a:ext uri="{FF2B5EF4-FFF2-40B4-BE49-F238E27FC236}">
                  <a16:creationId xmlns:a16="http://schemas.microsoft.com/office/drawing/2014/main" id="{55BE3176-F01C-8744-8E98-E9A4650C012A}"/>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Tree>
    <p:extLst>
      <p:ext uri="{BB962C8B-B14F-4D97-AF65-F5344CB8AC3E}">
        <p14:creationId xmlns:p14="http://schemas.microsoft.com/office/powerpoint/2010/main" val="360046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no subhead: Four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23D10D-1090-4427-9F31-293A8D9B4639}"/>
              </a:ext>
            </a:extLst>
          </p:cNvPr>
          <p:cNvSpPr>
            <a:spLocks noGrp="1"/>
          </p:cNvSpPr>
          <p:nvPr>
            <p:ph type="title"/>
          </p:nvPr>
        </p:nvSpPr>
        <p:spPr>
          <a:xfrm>
            <a:off x="457200" y="457201"/>
            <a:ext cx="11274552" cy="463550"/>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B4FECF13-45A3-4E5E-9C50-1FB1D52E748C}"/>
              </a:ext>
            </a:extLst>
          </p:cNvPr>
          <p:cNvSpPr>
            <a:spLocks noGrp="1"/>
          </p:cNvSpPr>
          <p:nvPr>
            <p:ph idx="18"/>
          </p:nvPr>
        </p:nvSpPr>
        <p:spPr>
          <a:xfrm>
            <a:off x="45567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CF27CFD2-9839-4A48-8EC3-59FE0833DF69}"/>
              </a:ext>
            </a:extLst>
          </p:cNvPr>
          <p:cNvSpPr>
            <a:spLocks noGrp="1"/>
          </p:cNvSpPr>
          <p:nvPr>
            <p:ph idx="19"/>
          </p:nvPr>
        </p:nvSpPr>
        <p:spPr>
          <a:xfrm>
            <a:off x="3389212"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9333903E-DD09-4D1B-A705-0126772D0C20}"/>
              </a:ext>
            </a:extLst>
          </p:cNvPr>
          <p:cNvSpPr>
            <a:spLocks noGrp="1"/>
          </p:cNvSpPr>
          <p:nvPr>
            <p:ph idx="20"/>
          </p:nvPr>
        </p:nvSpPr>
        <p:spPr>
          <a:xfrm>
            <a:off x="6322747"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Content Placeholder 2">
            <a:extLst>
              <a:ext uri="{FF2B5EF4-FFF2-40B4-BE49-F238E27FC236}">
                <a16:creationId xmlns:a16="http://schemas.microsoft.com/office/drawing/2014/main" id="{307A4E12-8941-4699-8891-EE211FDC74A2}"/>
              </a:ext>
            </a:extLst>
          </p:cNvPr>
          <p:cNvSpPr>
            <a:spLocks noGrp="1"/>
          </p:cNvSpPr>
          <p:nvPr>
            <p:ph idx="21"/>
          </p:nvPr>
        </p:nvSpPr>
        <p:spPr>
          <a:xfrm>
            <a:off x="9256280" y="1967113"/>
            <a:ext cx="2444495" cy="4319387"/>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Footer Placeholder 10">
            <a:extLst>
              <a:ext uri="{FF2B5EF4-FFF2-40B4-BE49-F238E27FC236}">
                <a16:creationId xmlns:a16="http://schemas.microsoft.com/office/drawing/2014/main" id="{E34D3C8B-5D25-412C-B2B6-1C230F6ECB6D}"/>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30508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subhead: Deep Lak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6BC-2671-42BA-B78B-426C50D7C0D7}"/>
              </a:ext>
            </a:extLst>
          </p:cNvPr>
          <p:cNvSpPr>
            <a:spLocks noGrp="1"/>
          </p:cNvSpPr>
          <p:nvPr userDrawn="1">
            <p:ph type="title"/>
          </p:nvPr>
        </p:nvSpPr>
        <p:spPr bwMode="black">
          <a:xfrm>
            <a:off x="495952" y="1162051"/>
            <a:ext cx="7415243" cy="2561627"/>
          </a:xfrm>
          <a:prstGeom prst="rect">
            <a:avLst/>
          </a:prstGeom>
        </p:spPr>
        <p:txBody>
          <a:bodyPr anchor="b"/>
          <a:lstStyle>
            <a:lvl1pPr>
              <a:defRPr sz="4800">
                <a:solidFill>
                  <a:srgbClr val="FEFEFE"/>
                </a:solidFill>
              </a:defRPr>
            </a:lvl1pPr>
          </a:lstStyle>
          <a:p>
            <a:r>
              <a:rPr lang="en-US"/>
              <a:t>Click to edit Master title style</a:t>
            </a:r>
          </a:p>
        </p:txBody>
      </p:sp>
      <p:grpSp>
        <p:nvGrpSpPr>
          <p:cNvPr id="17" name="Group 22">
            <a:extLst>
              <a:ext uri="{FF2B5EF4-FFF2-40B4-BE49-F238E27FC236}">
                <a16:creationId xmlns:a16="http://schemas.microsoft.com/office/drawing/2014/main" id="{E81C2FB5-A4C5-47F5-8604-A8693D6F2F76}"/>
              </a:ext>
            </a:extLst>
          </p:cNvPr>
          <p:cNvGrpSpPr>
            <a:grpSpLocks noChangeAspect="1"/>
          </p:cNvGrpSpPr>
          <p:nvPr userDrawn="1"/>
        </p:nvGrpSpPr>
        <p:grpSpPr bwMode="auto">
          <a:xfrm>
            <a:off x="11489505" y="6431002"/>
            <a:ext cx="245297" cy="245297"/>
            <a:chOff x="5266" y="0"/>
            <a:chExt cx="733" cy="733"/>
          </a:xfrm>
          <a:solidFill>
            <a:schemeClr val="bg1"/>
          </a:solidFill>
        </p:grpSpPr>
        <p:sp>
          <p:nvSpPr>
            <p:cNvPr id="18" name="Freeform 24">
              <a:extLst>
                <a:ext uri="{FF2B5EF4-FFF2-40B4-BE49-F238E27FC236}">
                  <a16:creationId xmlns:a16="http://schemas.microsoft.com/office/drawing/2014/main" id="{B62E0890-58BF-4B2C-856B-D6D2E94F696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9" name="Freeform 25">
              <a:extLst>
                <a:ext uri="{FF2B5EF4-FFF2-40B4-BE49-F238E27FC236}">
                  <a16:creationId xmlns:a16="http://schemas.microsoft.com/office/drawing/2014/main" id="{5F0ECFCF-334C-4E4C-A25A-7E52C759FC3F}"/>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0" name="Freeform 26">
              <a:extLst>
                <a:ext uri="{FF2B5EF4-FFF2-40B4-BE49-F238E27FC236}">
                  <a16:creationId xmlns:a16="http://schemas.microsoft.com/office/drawing/2014/main" id="{E82DE2C4-EC6C-4CC8-A8E0-096130653314}"/>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21" name="Freeform 27">
              <a:extLst>
                <a:ext uri="{FF2B5EF4-FFF2-40B4-BE49-F238E27FC236}">
                  <a16:creationId xmlns:a16="http://schemas.microsoft.com/office/drawing/2014/main" id="{A66506BB-0716-4E34-AB30-0A9F59D625F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13" name="Text Placeholder 2">
            <a:extLst>
              <a:ext uri="{FF2B5EF4-FFF2-40B4-BE49-F238E27FC236}">
                <a16:creationId xmlns:a16="http://schemas.microsoft.com/office/drawing/2014/main" id="{67E08A2D-0DB6-4F18-9655-DEE6026EA71B}"/>
              </a:ext>
            </a:extLst>
          </p:cNvPr>
          <p:cNvSpPr>
            <a:spLocks noGrp="1"/>
          </p:cNvSpPr>
          <p:nvPr userDrawn="1">
            <p:ph type="body" idx="1"/>
          </p:nvPr>
        </p:nvSpPr>
        <p:spPr bwMode="black">
          <a:xfrm>
            <a:off x="495953" y="3762097"/>
            <a:ext cx="7453993" cy="2561627"/>
          </a:xfrm>
          <a:prstGeom prst="rect">
            <a:avLst/>
          </a:prstGeom>
        </p:spPr>
        <p:txBody>
          <a:bodyPr>
            <a:normAutofit/>
          </a:bodyPr>
          <a:lstStyle>
            <a:lvl1pPr marL="0" indent="0">
              <a:buNone/>
              <a:defRPr sz="1800" spc="0" baseline="0">
                <a:solidFill>
                  <a:srgbClr val="FEFEFE"/>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14" name="TextBox 13">
            <a:extLst>
              <a:ext uri="{FF2B5EF4-FFF2-40B4-BE49-F238E27FC236}">
                <a16:creationId xmlns:a16="http://schemas.microsoft.com/office/drawing/2014/main" id="{9D442B8F-29FB-40FC-8478-EFAB2A2B7B8F}"/>
              </a:ext>
            </a:extLst>
          </p:cNvPr>
          <p:cNvSpPr txBox="1"/>
          <p:nvPr userDrawn="1"/>
        </p:nvSpPr>
        <p:spPr>
          <a:xfrm>
            <a:off x="681343" y="6501327"/>
            <a:ext cx="730016" cy="98232"/>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1" kern="100" cap="all" spc="100" baseline="0">
                <a:solidFill>
                  <a:schemeClr val="bg1"/>
                </a:solidFill>
                <a:latin typeface="Arial" panose="020B0604020202020204" pitchFamily="34" charset="0"/>
                <a:cs typeface="Arial" panose="020B0604020202020204" pitchFamily="34" charset="0"/>
              </a:rPr>
              <a:t>©</a:t>
            </a:r>
            <a:r>
              <a:rPr lang="en-US" sz="751" kern="100" cap="all" spc="20" baseline="0">
                <a:solidFill>
                  <a:schemeClr val="bg1"/>
                </a:solidFill>
                <a:latin typeface="Arial" panose="020B0604020202020204" pitchFamily="34" charset="0"/>
                <a:cs typeface="Arial" panose="020B0604020202020204" pitchFamily="34" charset="0"/>
              </a:rPr>
              <a:t>2023 F5</a:t>
            </a:r>
          </a:p>
        </p:txBody>
      </p:sp>
      <p:sp>
        <p:nvSpPr>
          <p:cNvPr id="16" name="TextBox 15">
            <a:extLst>
              <a:ext uri="{FF2B5EF4-FFF2-40B4-BE49-F238E27FC236}">
                <a16:creationId xmlns:a16="http://schemas.microsoft.com/office/drawing/2014/main" id="{1B4E7775-1037-4552-B402-0A56E85EEF4A}"/>
              </a:ext>
            </a:extLst>
          </p:cNvPr>
          <p:cNvSpPr txBox="1"/>
          <p:nvPr userDrawn="1"/>
        </p:nvSpPr>
        <p:spPr>
          <a:xfrm>
            <a:off x="6806" y="6501327"/>
            <a:ext cx="567399" cy="98232"/>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1" b="1" kern="100" cap="all" spc="51"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1" b="1" kern="100" cap="all" spc="51">
              <a:solidFill>
                <a:schemeClr val="bg1"/>
              </a:solidFill>
              <a:latin typeface="Arial" panose="020B0604020202020204" pitchFamily="34" charset="0"/>
              <a:cs typeface="Arial" panose="020B0604020202020204" pitchFamily="34" charset="0"/>
            </a:endParaRPr>
          </a:p>
        </p:txBody>
      </p:sp>
      <p:sp>
        <p:nvSpPr>
          <p:cNvPr id="26" name="Footer Placeholder 10">
            <a:extLst>
              <a:ext uri="{FF2B5EF4-FFF2-40B4-BE49-F238E27FC236}">
                <a16:creationId xmlns:a16="http://schemas.microsoft.com/office/drawing/2014/main" id="{9DC4898F-D35A-4AB0-827D-5C13E4534144}"/>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grpSp>
        <p:nvGrpSpPr>
          <p:cNvPr id="27" name="Group 26">
            <a:extLst>
              <a:ext uri="{FF2B5EF4-FFF2-40B4-BE49-F238E27FC236}">
                <a16:creationId xmlns:a16="http://schemas.microsoft.com/office/drawing/2014/main" id="{14055D79-8A20-7D48-B9A5-13D94A27B088}"/>
              </a:ext>
            </a:extLst>
          </p:cNvPr>
          <p:cNvGrpSpPr/>
          <p:nvPr userDrawn="1"/>
        </p:nvGrpSpPr>
        <p:grpSpPr>
          <a:xfrm>
            <a:off x="0" y="0"/>
            <a:ext cx="12192000" cy="91440"/>
            <a:chOff x="0" y="6766560"/>
            <a:chExt cx="12192000" cy="91440"/>
          </a:xfrm>
        </p:grpSpPr>
        <p:sp>
          <p:nvSpPr>
            <p:cNvPr id="28" name="Rectangle 27">
              <a:extLst>
                <a:ext uri="{FF2B5EF4-FFF2-40B4-BE49-F238E27FC236}">
                  <a16:creationId xmlns:a16="http://schemas.microsoft.com/office/drawing/2014/main" id="{1F10D67F-F160-2C48-B8BA-777990BBCE7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9" name="Rectangle 28">
              <a:extLst>
                <a:ext uri="{FF2B5EF4-FFF2-40B4-BE49-F238E27FC236}">
                  <a16:creationId xmlns:a16="http://schemas.microsoft.com/office/drawing/2014/main" id="{7A9319F3-EF05-0447-ACBA-047CD85755A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0" name="Rectangle 29">
              <a:extLst>
                <a:ext uri="{FF2B5EF4-FFF2-40B4-BE49-F238E27FC236}">
                  <a16:creationId xmlns:a16="http://schemas.microsoft.com/office/drawing/2014/main" id="{155EDD27-DD33-734A-813F-F30CF0A2557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1" name="Rectangle 30">
              <a:extLst>
                <a:ext uri="{FF2B5EF4-FFF2-40B4-BE49-F238E27FC236}">
                  <a16:creationId xmlns:a16="http://schemas.microsoft.com/office/drawing/2014/main" id="{E69BC330-F4A3-464C-9ADB-77AE238FEC5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4" name="Rectangle 33">
              <a:extLst>
                <a:ext uri="{FF2B5EF4-FFF2-40B4-BE49-F238E27FC236}">
                  <a16:creationId xmlns:a16="http://schemas.microsoft.com/office/drawing/2014/main" id="{E095533F-80E0-A647-9DD5-A03D6D65CAE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Tree>
    <p:extLst>
      <p:ext uri="{BB962C8B-B14F-4D97-AF65-F5344CB8AC3E}">
        <p14:creationId xmlns:p14="http://schemas.microsoft.com/office/powerpoint/2010/main" val="297643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Pine">
    <p:bg>
      <p:bgPr>
        <a:solidFill>
          <a:srgbClr val="1C6333"/>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7" cy="5787813"/>
          </a:xfrm>
          <a:prstGeom prst="rect">
            <a:avLst/>
          </a:prstGeom>
        </p:spPr>
        <p:txBody>
          <a:bodyPr anchor="ctr">
            <a:normAutofit/>
          </a:bodyPr>
          <a:lstStyle>
            <a:lvl1pPr marL="0" indent="0" algn="ctr" defTabSz="914377"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891" indent="-342891"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891" indent="-342891"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userDrawn="1"/>
        </p:nvGrpSpPr>
        <p:grpSpPr bwMode="auto">
          <a:xfrm>
            <a:off x="11489505" y="6431002"/>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BD978A3C-C378-42CB-93DD-CF42E8327268}"/>
              </a:ext>
            </a:extLst>
          </p:cNvPr>
          <p:cNvSpPr txBox="1"/>
          <p:nvPr userDrawn="1"/>
        </p:nvSpPr>
        <p:spPr>
          <a:xfrm>
            <a:off x="681343" y="6501327"/>
            <a:ext cx="730016" cy="98232"/>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1" kern="100" cap="all" spc="100" baseline="0">
                <a:solidFill>
                  <a:schemeClr val="bg1"/>
                </a:solidFill>
                <a:latin typeface="Arial" panose="020B0604020202020204" pitchFamily="34" charset="0"/>
                <a:cs typeface="Arial" panose="020B0604020202020204" pitchFamily="34" charset="0"/>
              </a:rPr>
              <a:t>©</a:t>
            </a:r>
            <a:r>
              <a:rPr lang="en-US" sz="751" kern="100" cap="all" spc="20" baseline="0">
                <a:solidFill>
                  <a:schemeClr val="bg1"/>
                </a:solidFill>
                <a:latin typeface="Arial" panose="020B0604020202020204" pitchFamily="34" charset="0"/>
                <a:cs typeface="Arial" panose="020B0604020202020204" pitchFamily="34" charset="0"/>
              </a:rPr>
              <a:t>2023 F5</a:t>
            </a:r>
          </a:p>
        </p:txBody>
      </p:sp>
      <p:sp>
        <p:nvSpPr>
          <p:cNvPr id="24" name="TextBox 23">
            <a:extLst>
              <a:ext uri="{FF2B5EF4-FFF2-40B4-BE49-F238E27FC236}">
                <a16:creationId xmlns:a16="http://schemas.microsoft.com/office/drawing/2014/main" id="{846261E6-6555-4DF8-87DB-88B7F92D7C71}"/>
              </a:ext>
            </a:extLst>
          </p:cNvPr>
          <p:cNvSpPr txBox="1"/>
          <p:nvPr userDrawn="1"/>
        </p:nvSpPr>
        <p:spPr>
          <a:xfrm>
            <a:off x="6806" y="6501327"/>
            <a:ext cx="567399" cy="98232"/>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1" b="1" kern="100" cap="all" spc="51"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1" b="1" kern="100" cap="all" spc="51">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F2EEF0C6-50AB-4F14-9298-43988E1B94EC}"/>
              </a:ext>
            </a:extLst>
          </p:cNvPr>
          <p:cNvGrpSpPr/>
          <p:nvPr userDrawn="1"/>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A9ACFFD0-9F46-49D2-A642-5A31E2F0B292}"/>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7" name="Rectangle 26">
              <a:extLst>
                <a:ext uri="{FF2B5EF4-FFF2-40B4-BE49-F238E27FC236}">
                  <a16:creationId xmlns:a16="http://schemas.microsoft.com/office/drawing/2014/main" id="{EB457352-4292-4827-8067-7795621350A3}"/>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8" name="Rectangle 27">
              <a:extLst>
                <a:ext uri="{FF2B5EF4-FFF2-40B4-BE49-F238E27FC236}">
                  <a16:creationId xmlns:a16="http://schemas.microsoft.com/office/drawing/2014/main" id="{55F2E071-A719-41E1-A8A4-0FFBC981E24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9" name="Rectangle 28">
              <a:extLst>
                <a:ext uri="{FF2B5EF4-FFF2-40B4-BE49-F238E27FC236}">
                  <a16:creationId xmlns:a16="http://schemas.microsoft.com/office/drawing/2014/main" id="{1086EE48-ECAD-4C11-9F02-82F9EA7C2A0C}"/>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0" name="Rectangle 29">
              <a:extLst>
                <a:ext uri="{FF2B5EF4-FFF2-40B4-BE49-F238E27FC236}">
                  <a16:creationId xmlns:a16="http://schemas.microsoft.com/office/drawing/2014/main" id="{7C1B5E29-685E-4C1F-9590-815CBA348DBE}"/>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
        <p:nvSpPr>
          <p:cNvPr id="17" name="Footer Placeholder 10">
            <a:extLst>
              <a:ext uri="{FF2B5EF4-FFF2-40B4-BE49-F238E27FC236}">
                <a16:creationId xmlns:a16="http://schemas.microsoft.com/office/drawing/2014/main" id="{ED7CF872-DA1B-4180-9987-CF46F16ABE90}"/>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7870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ig statement: Iris">
    <p:bg>
      <p:bgPr>
        <a:solidFill>
          <a:srgbClr val="4E43A4"/>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6241" y="457200"/>
            <a:ext cx="11273867" cy="5787813"/>
          </a:xfrm>
          <a:prstGeom prst="rect">
            <a:avLst/>
          </a:prstGeom>
        </p:spPr>
        <p:txBody>
          <a:bodyPr anchor="ctr">
            <a:normAutofit/>
          </a:bodyPr>
          <a:lstStyle>
            <a:lvl1pPr marL="0" indent="0" algn="ctr" defTabSz="914377"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bg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891" indent="-342891"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891" indent="-342891"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grpSp>
        <p:nvGrpSpPr>
          <p:cNvPr id="11" name="Group 22">
            <a:extLst>
              <a:ext uri="{FF2B5EF4-FFF2-40B4-BE49-F238E27FC236}">
                <a16:creationId xmlns:a16="http://schemas.microsoft.com/office/drawing/2014/main" id="{1878E37C-3C29-44E8-B49D-D2652F4B7D3E}"/>
              </a:ext>
            </a:extLst>
          </p:cNvPr>
          <p:cNvGrpSpPr>
            <a:grpSpLocks noChangeAspect="1"/>
          </p:cNvGrpSpPr>
          <p:nvPr userDrawn="1"/>
        </p:nvGrpSpPr>
        <p:grpSpPr bwMode="auto">
          <a:xfrm>
            <a:off x="11489505" y="6431002"/>
            <a:ext cx="245297" cy="245297"/>
            <a:chOff x="5266" y="0"/>
            <a:chExt cx="733" cy="733"/>
          </a:xfrm>
          <a:solidFill>
            <a:schemeClr val="bg1"/>
          </a:solidFill>
        </p:grpSpPr>
        <p:sp>
          <p:nvSpPr>
            <p:cNvPr id="12" name="Freeform 24">
              <a:extLst>
                <a:ext uri="{FF2B5EF4-FFF2-40B4-BE49-F238E27FC236}">
                  <a16:creationId xmlns:a16="http://schemas.microsoft.com/office/drawing/2014/main" id="{618EA69F-F932-45A1-AAC9-A354486380BE}"/>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5">
              <a:extLst>
                <a:ext uri="{FF2B5EF4-FFF2-40B4-BE49-F238E27FC236}">
                  <a16:creationId xmlns:a16="http://schemas.microsoft.com/office/drawing/2014/main" id="{B172FB41-6BDA-443B-9F1F-EBAC0E0C6744}"/>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5" name="Freeform 26">
              <a:extLst>
                <a:ext uri="{FF2B5EF4-FFF2-40B4-BE49-F238E27FC236}">
                  <a16:creationId xmlns:a16="http://schemas.microsoft.com/office/drawing/2014/main" id="{695CFDED-0DF1-47F8-8C6E-7EA22783195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6" name="Freeform 27">
              <a:extLst>
                <a:ext uri="{FF2B5EF4-FFF2-40B4-BE49-F238E27FC236}">
                  <a16:creationId xmlns:a16="http://schemas.microsoft.com/office/drawing/2014/main" id="{12B3B080-DD61-4C84-B31B-15398FE21F4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23" name="TextBox 22">
            <a:extLst>
              <a:ext uri="{FF2B5EF4-FFF2-40B4-BE49-F238E27FC236}">
                <a16:creationId xmlns:a16="http://schemas.microsoft.com/office/drawing/2014/main" id="{9B5040EC-0EE6-4E5D-A5D9-618910B33D16}"/>
              </a:ext>
            </a:extLst>
          </p:cNvPr>
          <p:cNvSpPr txBox="1"/>
          <p:nvPr userDrawn="1"/>
        </p:nvSpPr>
        <p:spPr>
          <a:xfrm>
            <a:off x="681343" y="6501327"/>
            <a:ext cx="730016" cy="98232"/>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1" kern="100" cap="all" spc="100" baseline="0">
                <a:solidFill>
                  <a:schemeClr val="bg1"/>
                </a:solidFill>
                <a:latin typeface="Arial" panose="020B0604020202020204" pitchFamily="34" charset="0"/>
                <a:cs typeface="Arial" panose="020B0604020202020204" pitchFamily="34" charset="0"/>
              </a:rPr>
              <a:t>©</a:t>
            </a:r>
            <a:r>
              <a:rPr lang="en-US" sz="751" kern="100" cap="all" spc="20" baseline="0">
                <a:solidFill>
                  <a:schemeClr val="bg1"/>
                </a:solidFill>
                <a:latin typeface="Arial" panose="020B0604020202020204" pitchFamily="34" charset="0"/>
                <a:cs typeface="Arial" panose="020B0604020202020204" pitchFamily="34" charset="0"/>
              </a:rPr>
              <a:t>2023 F5</a:t>
            </a:r>
          </a:p>
        </p:txBody>
      </p:sp>
      <p:sp>
        <p:nvSpPr>
          <p:cNvPr id="24" name="TextBox 23">
            <a:extLst>
              <a:ext uri="{FF2B5EF4-FFF2-40B4-BE49-F238E27FC236}">
                <a16:creationId xmlns:a16="http://schemas.microsoft.com/office/drawing/2014/main" id="{7E219815-3AF8-40BA-A825-ECB2B3C0CB15}"/>
              </a:ext>
            </a:extLst>
          </p:cNvPr>
          <p:cNvSpPr txBox="1"/>
          <p:nvPr userDrawn="1"/>
        </p:nvSpPr>
        <p:spPr>
          <a:xfrm>
            <a:off x="6806" y="6501327"/>
            <a:ext cx="567399" cy="98232"/>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1" b="1" kern="100" cap="all" spc="51"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1" b="1" kern="100" cap="all" spc="51">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B9572310-3FD0-4A5F-9AC5-75DE72D65BA9}"/>
              </a:ext>
            </a:extLst>
          </p:cNvPr>
          <p:cNvGrpSpPr/>
          <p:nvPr userDrawn="1"/>
        </p:nvGrpSpPr>
        <p:grpSpPr>
          <a:xfrm>
            <a:off x="0" y="0"/>
            <a:ext cx="12192000" cy="91440"/>
            <a:chOff x="0" y="6766560"/>
            <a:chExt cx="12192000" cy="91440"/>
          </a:xfrm>
        </p:grpSpPr>
        <p:sp>
          <p:nvSpPr>
            <p:cNvPr id="26" name="Rectangle 25">
              <a:extLst>
                <a:ext uri="{FF2B5EF4-FFF2-40B4-BE49-F238E27FC236}">
                  <a16:creationId xmlns:a16="http://schemas.microsoft.com/office/drawing/2014/main" id="{4F8B28CA-4B48-4B39-83DF-A9BC1C4E1880}"/>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7" name="Rectangle 26">
              <a:extLst>
                <a:ext uri="{FF2B5EF4-FFF2-40B4-BE49-F238E27FC236}">
                  <a16:creationId xmlns:a16="http://schemas.microsoft.com/office/drawing/2014/main" id="{BD45B91F-0D3D-44FD-BFF0-ECB9685034BF}"/>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8" name="Rectangle 27">
              <a:extLst>
                <a:ext uri="{FF2B5EF4-FFF2-40B4-BE49-F238E27FC236}">
                  <a16:creationId xmlns:a16="http://schemas.microsoft.com/office/drawing/2014/main" id="{B0FF805F-AA4E-462C-9060-29BC27A72E10}"/>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9" name="Rectangle 28">
              <a:extLst>
                <a:ext uri="{FF2B5EF4-FFF2-40B4-BE49-F238E27FC236}">
                  <a16:creationId xmlns:a16="http://schemas.microsoft.com/office/drawing/2014/main" id="{4940A0E0-F685-498B-947E-A03BD037507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0" name="Rectangle 29">
              <a:extLst>
                <a:ext uri="{FF2B5EF4-FFF2-40B4-BE49-F238E27FC236}">
                  <a16:creationId xmlns:a16="http://schemas.microsoft.com/office/drawing/2014/main" id="{D0C98E5D-34B2-468D-B7D5-ED0B0AE7D81D}"/>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
        <p:nvSpPr>
          <p:cNvPr id="17" name="Footer Placeholder 10">
            <a:extLst>
              <a:ext uri="{FF2B5EF4-FFF2-40B4-BE49-F238E27FC236}">
                <a16:creationId xmlns:a16="http://schemas.microsoft.com/office/drawing/2014/main" id="{C1156D6D-110F-4A8F-9FA1-B39441F88659}"/>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408816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ig statement: White">
    <p:bg>
      <p:bgPr>
        <a:solidFill>
          <a:schemeClr val="bg1"/>
        </a:solidFill>
        <a:effectLst/>
      </p:bgPr>
    </p:bg>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457199" y="457200"/>
            <a:ext cx="11273867" cy="5788152"/>
          </a:xfrm>
          <a:prstGeom prst="rect">
            <a:avLst/>
          </a:prstGeom>
        </p:spPr>
        <p:txBody>
          <a:bodyPr anchor="ctr">
            <a:normAutofit/>
          </a:bodyPr>
          <a:lstStyle>
            <a:lvl1pPr marL="0" indent="0" algn="ctr" defTabSz="914377" rtl="0" eaLnBrk="1" latinLnBrk="0" hangingPunct="1">
              <a:lnSpc>
                <a:spcPct val="120000"/>
              </a:lnSpc>
              <a:spcBef>
                <a:spcPts val="2400"/>
              </a:spcBef>
              <a:spcAft>
                <a:spcPts val="600"/>
              </a:spcAft>
              <a:buFont typeface="Arial" panose="020B0604020202020204" pitchFamily="34" charset="0"/>
              <a:buChar char="​"/>
              <a:defRPr lang="en-US" sz="4000" b="1" kern="100" spc="-100" baseline="0" dirty="0">
                <a:solidFill>
                  <a:schemeClr val="tx1"/>
                </a:solidFill>
                <a:latin typeface="Arial" panose="020B0604020202020204" pitchFamily="34" charset="0"/>
                <a:ea typeface="+mn-ea"/>
                <a:cs typeface="Arial" panose="020B0604020202020204" pitchFamily="34" charset="0"/>
              </a:defRPr>
            </a:lvl1pPr>
            <a:lvl2pPr marL="0" indent="0" algn="ctr">
              <a:lnSpc>
                <a:spcPct val="85000"/>
              </a:lnSpc>
              <a:spcBef>
                <a:spcPts val="1200"/>
              </a:spcBef>
              <a:buFont typeface="Arial" panose="020B0604020202020204" pitchFamily="34" charset="0"/>
              <a:buNone/>
              <a:defRPr lang="en-US" sz="1800" b="1" kern="100" cap="none" spc="-20" baseline="0" dirty="0">
                <a:solidFill>
                  <a:schemeClr val="bg1"/>
                </a:solidFill>
                <a:latin typeface="Arial" panose="020B0604020202020204" pitchFamily="34" charset="0"/>
                <a:ea typeface="+mn-ea"/>
                <a:cs typeface="Arial" panose="020B0604020202020204" pitchFamily="34" charset="0"/>
              </a:defRPr>
            </a:lvl2pPr>
            <a:lvl3pPr marL="0" indent="0"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3pPr>
            <a:lvl4pPr marL="342891" indent="-342891"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4pPr>
            <a:lvl5pPr marL="342891" indent="-342891" algn="ctr">
              <a:lnSpc>
                <a:spcPct val="85000"/>
              </a:lnSpc>
              <a:spcBef>
                <a:spcPts val="200"/>
              </a:spcBef>
              <a:spcAft>
                <a:spcPts val="200"/>
              </a:spcAft>
              <a:buFont typeface="Arial" panose="020B0604020202020204" pitchFamily="34" charset="0"/>
              <a:buChar char="​"/>
              <a:defRPr sz="2000" b="0" cap="none" baseline="0">
                <a:solidFill>
                  <a:schemeClr val="bg1"/>
                </a:solidFill>
                <a:latin typeface="+mj-lt"/>
              </a:defRPr>
            </a:lvl5pPr>
            <a:lvl6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44" indent="-285744"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p:txBody>
      </p:sp>
      <p:pic>
        <p:nvPicPr>
          <p:cNvPr id="36" name="Graphic 35">
            <a:extLst>
              <a:ext uri="{FF2B5EF4-FFF2-40B4-BE49-F238E27FC236}">
                <a16:creationId xmlns:a16="http://schemas.microsoft.com/office/drawing/2014/main" id="{2258385A-D118-4C6D-B15D-047902FEB6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89505" y="6431001"/>
            <a:ext cx="250273" cy="250273"/>
          </a:xfrm>
          <a:prstGeom prst="rect">
            <a:avLst/>
          </a:prstGeom>
        </p:spPr>
      </p:pic>
      <p:sp>
        <p:nvSpPr>
          <p:cNvPr id="20" name="TextBox 19">
            <a:extLst>
              <a:ext uri="{FF2B5EF4-FFF2-40B4-BE49-F238E27FC236}">
                <a16:creationId xmlns:a16="http://schemas.microsoft.com/office/drawing/2014/main" id="{967DB76F-CCB3-47C1-AF42-0D03EA13B15C}"/>
              </a:ext>
            </a:extLst>
          </p:cNvPr>
          <p:cNvSpPr txBox="1"/>
          <p:nvPr userDrawn="1"/>
        </p:nvSpPr>
        <p:spPr>
          <a:xfrm>
            <a:off x="681343" y="6501327"/>
            <a:ext cx="730016" cy="98232"/>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1" kern="100" cap="all" spc="100" baseline="0">
                <a:solidFill>
                  <a:schemeClr val="tx1"/>
                </a:solidFill>
                <a:latin typeface="Arial" panose="020B0604020202020204" pitchFamily="34" charset="0"/>
                <a:cs typeface="Arial" panose="020B0604020202020204" pitchFamily="34" charset="0"/>
              </a:rPr>
              <a:t>©</a:t>
            </a:r>
            <a:r>
              <a:rPr lang="en-US" sz="751" kern="100" cap="all" spc="20" baseline="0">
                <a:solidFill>
                  <a:schemeClr val="tx1"/>
                </a:solidFill>
                <a:latin typeface="Arial" panose="020B0604020202020204" pitchFamily="34" charset="0"/>
                <a:cs typeface="Arial" panose="020B0604020202020204" pitchFamily="34" charset="0"/>
              </a:rPr>
              <a:t>2023 F5</a:t>
            </a:r>
          </a:p>
        </p:txBody>
      </p:sp>
      <p:sp>
        <p:nvSpPr>
          <p:cNvPr id="21" name="TextBox 20">
            <a:extLst>
              <a:ext uri="{FF2B5EF4-FFF2-40B4-BE49-F238E27FC236}">
                <a16:creationId xmlns:a16="http://schemas.microsoft.com/office/drawing/2014/main" id="{24EF541F-1C82-499B-934A-42273E9FFE20}"/>
              </a:ext>
            </a:extLst>
          </p:cNvPr>
          <p:cNvSpPr txBox="1"/>
          <p:nvPr userDrawn="1"/>
        </p:nvSpPr>
        <p:spPr>
          <a:xfrm>
            <a:off x="6806" y="6501327"/>
            <a:ext cx="567399" cy="98232"/>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1" b="1" kern="100" cap="all" spc="51"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1" b="1" kern="100" cap="all" spc="51">
              <a:solidFill>
                <a:schemeClr val="tx1"/>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4A75EE97-4C4C-40C1-B0B3-25B91D782513}"/>
              </a:ext>
            </a:extLst>
          </p:cNvPr>
          <p:cNvGrpSpPr/>
          <p:nvPr userDrawn="1"/>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311E0249-55B1-4F50-B6F3-1D4CB83B755C}"/>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3" name="Rectangle 22">
              <a:extLst>
                <a:ext uri="{FF2B5EF4-FFF2-40B4-BE49-F238E27FC236}">
                  <a16:creationId xmlns:a16="http://schemas.microsoft.com/office/drawing/2014/main" id="{17E13632-A940-427F-8045-D15DB2E91222}"/>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4" name="Rectangle 23">
              <a:extLst>
                <a:ext uri="{FF2B5EF4-FFF2-40B4-BE49-F238E27FC236}">
                  <a16:creationId xmlns:a16="http://schemas.microsoft.com/office/drawing/2014/main" id="{6C322C50-445E-40A7-8A05-AD852D1DC56B}"/>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5" name="Rectangle 24">
              <a:extLst>
                <a:ext uri="{FF2B5EF4-FFF2-40B4-BE49-F238E27FC236}">
                  <a16:creationId xmlns:a16="http://schemas.microsoft.com/office/drawing/2014/main" id="{A37016F8-C5EE-4244-B985-DE10D2A3253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6" name="Rectangle 25">
              <a:extLst>
                <a:ext uri="{FF2B5EF4-FFF2-40B4-BE49-F238E27FC236}">
                  <a16:creationId xmlns:a16="http://schemas.microsoft.com/office/drawing/2014/main" id="{62826659-0D85-4522-876F-5B35D499F0F6}"/>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
        <p:nvSpPr>
          <p:cNvPr id="12" name="Footer Placeholder 10">
            <a:extLst>
              <a:ext uri="{FF2B5EF4-FFF2-40B4-BE49-F238E27FC236}">
                <a16:creationId xmlns:a16="http://schemas.microsoft.com/office/drawing/2014/main" id="{1EB56CC3-93B6-4BEB-9E54-9E5281DC15CF}"/>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8821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6093265" y="89682"/>
            <a:ext cx="6098736" cy="67683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093265" y="89682"/>
            <a:ext cx="6098736" cy="6768319"/>
          </a:xfrm>
          <a:prstGeom prst="rect">
            <a:avLst/>
          </a:prstGeom>
          <a:noFill/>
        </p:spPr>
        <p:txBody>
          <a:bodyPr lIns="274320" tIns="274320" rIns="274320" bIns="274320"/>
          <a:lstStyle>
            <a:lvl1pPr algn="ctr">
              <a:buNone/>
              <a:defRPr sz="1800"/>
            </a:lvl1pPr>
          </a:lstStyle>
          <a:p>
            <a:r>
              <a:rPr lang="en-US"/>
              <a:t>Click icon below to insert a photo</a:t>
            </a: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4"/>
            <a:ext cx="5164135"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0" y="457201"/>
            <a:ext cx="5176157" cy="753995"/>
          </a:xfrm>
        </p:spPr>
        <p:txBody>
          <a:bodyPr/>
          <a:lstStyle/>
          <a:p>
            <a:r>
              <a:rPr lang="en-US"/>
              <a:t>Click to edit Master title style</a:t>
            </a:r>
          </a:p>
        </p:txBody>
      </p:sp>
      <p:sp>
        <p:nvSpPr>
          <p:cNvPr id="6" name="Text Placeholder 5">
            <a:extLst>
              <a:ext uri="{FF2B5EF4-FFF2-40B4-BE49-F238E27FC236}">
                <a16:creationId xmlns:a16="http://schemas.microsoft.com/office/drawing/2014/main" id="{256F043C-92B1-4F33-A948-6B9D078B26E9}"/>
              </a:ext>
            </a:extLst>
          </p:cNvPr>
          <p:cNvSpPr>
            <a:spLocks noGrp="1"/>
          </p:cNvSpPr>
          <p:nvPr>
            <p:ph type="body" sz="quarter" idx="19" hasCustomPrompt="1"/>
          </p:nvPr>
        </p:nvSpPr>
        <p:spPr>
          <a:xfrm>
            <a:off x="11489503" y="6431002"/>
            <a:ext cx="245679" cy="245297"/>
          </a:xfrm>
          <a:blipFill>
            <a:blip r:embed="rId2"/>
            <a:stretch>
              <a:fillRect/>
            </a:stretch>
          </a:blipFill>
        </p:spPr>
        <p:txBody>
          <a:bodyPr/>
          <a:lstStyle>
            <a:lvl1pPr marL="0" indent="0">
              <a:buNone/>
              <a:defRPr>
                <a:solidFill>
                  <a:schemeClr val="tx1">
                    <a:alpha val="0"/>
                  </a:schemeClr>
                </a:solidFill>
              </a:defRPr>
            </a:lvl1pPr>
          </a:lstStyle>
          <a:p>
            <a:pPr lvl="0"/>
            <a:r>
              <a:rPr lang="en-US"/>
              <a:t> </a:t>
            </a:r>
          </a:p>
        </p:txBody>
      </p:sp>
      <p:sp>
        <p:nvSpPr>
          <p:cNvPr id="7" name="Footer Placeholder 10">
            <a:extLst>
              <a:ext uri="{FF2B5EF4-FFF2-40B4-BE49-F238E27FC236}">
                <a16:creationId xmlns:a16="http://schemas.microsoft.com/office/drawing/2014/main" id="{88866E84-0A57-4668-B531-68C5A5DCE6AB}"/>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84002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ntent and photo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193922-250C-D740-A91E-0F1BF41B61A8}"/>
              </a:ext>
            </a:extLst>
          </p:cNvPr>
          <p:cNvSpPr/>
          <p:nvPr userDrawn="1"/>
        </p:nvSpPr>
        <p:spPr>
          <a:xfrm>
            <a:off x="0" y="91440"/>
            <a:ext cx="6098736"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19" name="Picture Placeholder 3">
            <a:extLst>
              <a:ext uri="{FF2B5EF4-FFF2-40B4-BE49-F238E27FC236}">
                <a16:creationId xmlns:a16="http://schemas.microsoft.com/office/drawing/2014/main" id="{A2524182-F3AA-A449-A811-1F42DD3BE45E}"/>
              </a:ext>
            </a:extLst>
          </p:cNvPr>
          <p:cNvSpPr>
            <a:spLocks noGrp="1"/>
          </p:cNvSpPr>
          <p:nvPr>
            <p:ph type="pic" sz="quarter" idx="15" hasCustomPrompt="1"/>
          </p:nvPr>
        </p:nvSpPr>
        <p:spPr bwMode="ltGray">
          <a:xfrm>
            <a:off x="0" y="91442"/>
            <a:ext cx="6098736" cy="6766559"/>
          </a:xfrm>
          <a:prstGeom prst="rect">
            <a:avLst/>
          </a:prstGeom>
          <a:noFill/>
        </p:spPr>
        <p:txBody>
          <a:bodyPr lIns="274320" tIns="274320" rIns="274320" bIns="274320"/>
          <a:lstStyle>
            <a:lvl1pPr algn="ctr">
              <a:buNone/>
              <a:defRPr sz="1800"/>
            </a:lvl1pPr>
          </a:lstStyle>
          <a:p>
            <a:r>
              <a:rPr lang="en-US"/>
              <a:t>Click icon below to insert a photo</a:t>
            </a:r>
          </a:p>
        </p:txBody>
      </p:sp>
      <p:sp>
        <p:nvSpPr>
          <p:cNvPr id="26" name="Content Placeholder 2">
            <a:extLst>
              <a:ext uri="{FF2B5EF4-FFF2-40B4-BE49-F238E27FC236}">
                <a16:creationId xmlns:a16="http://schemas.microsoft.com/office/drawing/2014/main" id="{3477760C-3274-4510-B4C1-514FA1F1FE3E}"/>
              </a:ext>
            </a:extLst>
          </p:cNvPr>
          <p:cNvSpPr>
            <a:spLocks noGrp="1"/>
          </p:cNvSpPr>
          <p:nvPr>
            <p:ph idx="14"/>
          </p:nvPr>
        </p:nvSpPr>
        <p:spPr>
          <a:xfrm>
            <a:off x="6570667" y="1967112"/>
            <a:ext cx="5164135" cy="44270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4F10EF53-26EC-4206-AAE1-524C87D7422A}"/>
              </a:ext>
            </a:extLst>
          </p:cNvPr>
          <p:cNvSpPr>
            <a:spLocks noGrp="1"/>
          </p:cNvSpPr>
          <p:nvPr>
            <p:ph type="title"/>
          </p:nvPr>
        </p:nvSpPr>
        <p:spPr>
          <a:xfrm>
            <a:off x="6567618" y="457201"/>
            <a:ext cx="5176215" cy="753995"/>
          </a:xfrm>
        </p:spPr>
        <p:txBody>
          <a:bodyPr/>
          <a:lstStyle/>
          <a:p>
            <a:r>
              <a:rPr lang="en-US"/>
              <a:t>Click to edit Master title style</a:t>
            </a:r>
          </a:p>
        </p:txBody>
      </p:sp>
      <p:grpSp>
        <p:nvGrpSpPr>
          <p:cNvPr id="20" name="Group 19">
            <a:extLst>
              <a:ext uri="{FF2B5EF4-FFF2-40B4-BE49-F238E27FC236}">
                <a16:creationId xmlns:a16="http://schemas.microsoft.com/office/drawing/2014/main" id="{ECA85233-40AD-4D6F-9365-29FEF80CE271}"/>
              </a:ext>
            </a:extLst>
          </p:cNvPr>
          <p:cNvGrpSpPr/>
          <p:nvPr userDrawn="1"/>
        </p:nvGrpSpPr>
        <p:grpSpPr>
          <a:xfrm>
            <a:off x="0" y="0"/>
            <a:ext cx="12192000" cy="91440"/>
            <a:chOff x="0" y="6766560"/>
            <a:chExt cx="12192000" cy="91440"/>
          </a:xfrm>
        </p:grpSpPr>
        <p:sp>
          <p:nvSpPr>
            <p:cNvPr id="22" name="Rectangle 21">
              <a:extLst>
                <a:ext uri="{FF2B5EF4-FFF2-40B4-BE49-F238E27FC236}">
                  <a16:creationId xmlns:a16="http://schemas.microsoft.com/office/drawing/2014/main" id="{4E7F9A77-4CA7-4E17-899F-26DDA3DCAE26}"/>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5" name="Rectangle 24">
              <a:extLst>
                <a:ext uri="{FF2B5EF4-FFF2-40B4-BE49-F238E27FC236}">
                  <a16:creationId xmlns:a16="http://schemas.microsoft.com/office/drawing/2014/main" id="{3A8A5F5D-6B10-49A0-B728-102DF6802D7E}"/>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7" name="Rectangle 26">
              <a:extLst>
                <a:ext uri="{FF2B5EF4-FFF2-40B4-BE49-F238E27FC236}">
                  <a16:creationId xmlns:a16="http://schemas.microsoft.com/office/drawing/2014/main" id="{36778C5F-7A8E-4BDF-96CE-CCEDB03D72D2}"/>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8" name="Rectangle 27">
              <a:extLst>
                <a:ext uri="{FF2B5EF4-FFF2-40B4-BE49-F238E27FC236}">
                  <a16:creationId xmlns:a16="http://schemas.microsoft.com/office/drawing/2014/main" id="{1DCD4965-B542-43C1-B191-3CADE067FD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9" name="Rectangle 28">
              <a:extLst>
                <a:ext uri="{FF2B5EF4-FFF2-40B4-BE49-F238E27FC236}">
                  <a16:creationId xmlns:a16="http://schemas.microsoft.com/office/drawing/2014/main" id="{8DB607E6-DB93-41EF-851F-EDFE50E56E0F}"/>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sp>
        <p:nvSpPr>
          <p:cNvPr id="30" name="TextBox 29">
            <a:extLst>
              <a:ext uri="{FF2B5EF4-FFF2-40B4-BE49-F238E27FC236}">
                <a16:creationId xmlns:a16="http://schemas.microsoft.com/office/drawing/2014/main" id="{DD42932E-7A67-4369-B8BD-2F3B4FFE6E9F}"/>
              </a:ext>
            </a:extLst>
          </p:cNvPr>
          <p:cNvSpPr txBox="1"/>
          <p:nvPr userDrawn="1"/>
        </p:nvSpPr>
        <p:spPr>
          <a:xfrm>
            <a:off x="681343" y="6501327"/>
            <a:ext cx="730016" cy="98232"/>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1" kern="100" cap="all" spc="100" baseline="0">
                <a:solidFill>
                  <a:schemeClr val="tx1"/>
                </a:solidFill>
                <a:latin typeface="Arial" panose="020B0604020202020204" pitchFamily="34" charset="0"/>
                <a:cs typeface="Arial" panose="020B0604020202020204" pitchFamily="34" charset="0"/>
              </a:rPr>
              <a:t>©</a:t>
            </a:r>
            <a:r>
              <a:rPr lang="en-US" sz="751" kern="100" cap="all" spc="20" baseline="0">
                <a:solidFill>
                  <a:schemeClr val="tx1"/>
                </a:solidFill>
                <a:latin typeface="Arial" panose="020B0604020202020204" pitchFamily="34" charset="0"/>
                <a:cs typeface="Arial" panose="020B0604020202020204" pitchFamily="34" charset="0"/>
              </a:rPr>
              <a:t>2023 F5</a:t>
            </a:r>
          </a:p>
        </p:txBody>
      </p:sp>
      <p:sp>
        <p:nvSpPr>
          <p:cNvPr id="31" name="TextBox 30">
            <a:extLst>
              <a:ext uri="{FF2B5EF4-FFF2-40B4-BE49-F238E27FC236}">
                <a16:creationId xmlns:a16="http://schemas.microsoft.com/office/drawing/2014/main" id="{E9D0CEDF-2327-4D21-9626-EA64C1D6F841}"/>
              </a:ext>
            </a:extLst>
          </p:cNvPr>
          <p:cNvSpPr txBox="1"/>
          <p:nvPr userDrawn="1"/>
        </p:nvSpPr>
        <p:spPr>
          <a:xfrm>
            <a:off x="6806" y="6501327"/>
            <a:ext cx="567399" cy="98232"/>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1" b="1" kern="100" cap="all" spc="51"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1" b="1" kern="100" cap="all" spc="51">
              <a:solidFill>
                <a:schemeClr val="tx1"/>
              </a:solidFill>
              <a:latin typeface="Arial" panose="020B0604020202020204" pitchFamily="34" charset="0"/>
              <a:cs typeface="Arial" panose="020B0604020202020204" pitchFamily="34" charset="0"/>
            </a:endParaRPr>
          </a:p>
        </p:txBody>
      </p:sp>
      <p:pic>
        <p:nvPicPr>
          <p:cNvPr id="32" name="Graphic 31">
            <a:extLst>
              <a:ext uri="{FF2B5EF4-FFF2-40B4-BE49-F238E27FC236}">
                <a16:creationId xmlns:a16="http://schemas.microsoft.com/office/drawing/2014/main" id="{97316C92-AC84-494D-9E23-16873326D9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89505" y="6431001"/>
            <a:ext cx="250273" cy="250273"/>
          </a:xfrm>
          <a:prstGeom prst="rect">
            <a:avLst/>
          </a:prstGeom>
        </p:spPr>
      </p:pic>
      <p:sp>
        <p:nvSpPr>
          <p:cNvPr id="15" name="Footer Placeholder 10">
            <a:extLst>
              <a:ext uri="{FF2B5EF4-FFF2-40B4-BE49-F238E27FC236}">
                <a16:creationId xmlns:a16="http://schemas.microsoft.com/office/drawing/2014/main" id="{720ECF2C-9E27-4F25-919C-9D1327729CDC}"/>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8376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idebar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userDrawn="1"/>
        </p:nvSpPr>
        <p:spPr bwMode="ltGray">
          <a:xfrm>
            <a:off x="0" y="91440"/>
            <a:ext cx="6096000" cy="67665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6590907" y="457200"/>
            <a:ext cx="5140845" cy="5943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E8E56E7-3501-43C0-8E56-CED7C59FB5F3}"/>
              </a:ext>
            </a:extLst>
          </p:cNvPr>
          <p:cNvSpPr>
            <a:spLocks noGrp="1"/>
          </p:cNvSpPr>
          <p:nvPr>
            <p:ph type="body" idx="1"/>
          </p:nvPr>
        </p:nvSpPr>
        <p:spPr>
          <a:xfrm>
            <a:off x="469223" y="1967113"/>
            <a:ext cx="4856688" cy="4139385"/>
          </a:xfrm>
          <a:prstGeom prst="rect">
            <a:avLst/>
          </a:prstGeom>
        </p:spPr>
        <p:txBody>
          <a:bodyPr anchor="t"/>
          <a:lstStyle>
            <a:lvl1pPr marL="0" marR="0" indent="0" algn="l" defTabSz="914377"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marR="0" lvl="0" indent="0" algn="l" defTabSz="914377"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a:t>Click to edit Master text styles</a:t>
            </a:r>
          </a:p>
        </p:txBody>
      </p:sp>
      <p:sp>
        <p:nvSpPr>
          <p:cNvPr id="2" name="Title 1">
            <a:extLst>
              <a:ext uri="{FF2B5EF4-FFF2-40B4-BE49-F238E27FC236}">
                <a16:creationId xmlns:a16="http://schemas.microsoft.com/office/drawing/2014/main" id="{27CAC042-5DC9-4769-B7E8-FF597DC9486E}"/>
              </a:ext>
            </a:extLst>
          </p:cNvPr>
          <p:cNvSpPr>
            <a:spLocks noGrp="1"/>
          </p:cNvSpPr>
          <p:nvPr>
            <p:ph type="title"/>
          </p:nvPr>
        </p:nvSpPr>
        <p:spPr>
          <a:xfrm>
            <a:off x="457202" y="457201"/>
            <a:ext cx="5176215" cy="753995"/>
          </a:xfrm>
        </p:spPr>
        <p:txBody>
          <a:bodyPr/>
          <a:lstStyle/>
          <a:p>
            <a:r>
              <a:rPr lang="en-US"/>
              <a:t>Click to edit Master title style</a:t>
            </a:r>
          </a:p>
        </p:txBody>
      </p:sp>
      <p:sp>
        <p:nvSpPr>
          <p:cNvPr id="28" name="TextBox 27">
            <a:extLst>
              <a:ext uri="{FF2B5EF4-FFF2-40B4-BE49-F238E27FC236}">
                <a16:creationId xmlns:a16="http://schemas.microsoft.com/office/drawing/2014/main" id="{0AEE3737-0E07-468B-930B-751982F98482}"/>
              </a:ext>
            </a:extLst>
          </p:cNvPr>
          <p:cNvSpPr txBox="1"/>
          <p:nvPr userDrawn="1"/>
        </p:nvSpPr>
        <p:spPr>
          <a:xfrm>
            <a:off x="681343" y="6501327"/>
            <a:ext cx="730016" cy="98232"/>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1" kern="100" cap="all" spc="100" baseline="0">
                <a:solidFill>
                  <a:schemeClr val="tx1"/>
                </a:solidFill>
                <a:latin typeface="Arial" panose="020B0604020202020204" pitchFamily="34" charset="0"/>
                <a:cs typeface="Arial" panose="020B0604020202020204" pitchFamily="34" charset="0"/>
              </a:rPr>
              <a:t>©</a:t>
            </a:r>
            <a:r>
              <a:rPr lang="en-US" sz="751" kern="100" cap="all" spc="20" baseline="0">
                <a:solidFill>
                  <a:schemeClr val="tx1"/>
                </a:solidFill>
                <a:latin typeface="Arial" panose="020B0604020202020204" pitchFamily="34" charset="0"/>
                <a:cs typeface="Arial" panose="020B0604020202020204" pitchFamily="34" charset="0"/>
              </a:rPr>
              <a:t>2023 F5</a:t>
            </a:r>
          </a:p>
        </p:txBody>
      </p:sp>
      <p:sp>
        <p:nvSpPr>
          <p:cNvPr id="29" name="TextBox 28">
            <a:extLst>
              <a:ext uri="{FF2B5EF4-FFF2-40B4-BE49-F238E27FC236}">
                <a16:creationId xmlns:a16="http://schemas.microsoft.com/office/drawing/2014/main" id="{14FC488A-D654-4C07-AA57-BD13BC912E3C}"/>
              </a:ext>
            </a:extLst>
          </p:cNvPr>
          <p:cNvSpPr txBox="1"/>
          <p:nvPr userDrawn="1"/>
        </p:nvSpPr>
        <p:spPr>
          <a:xfrm>
            <a:off x="6806" y="6501327"/>
            <a:ext cx="567399" cy="98232"/>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1" b="1" kern="100" cap="all" spc="51"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1" b="1" kern="100" cap="all" spc="51">
              <a:solidFill>
                <a:schemeClr val="tx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F908DF53-BB9D-4DA0-8518-FB965BC3C3C4}"/>
              </a:ext>
            </a:extLst>
          </p:cNvPr>
          <p:cNvGrpSpPr/>
          <p:nvPr userDrawn="1"/>
        </p:nvGrpSpPr>
        <p:grpSpPr>
          <a:xfrm>
            <a:off x="0" y="0"/>
            <a:ext cx="12192000" cy="91440"/>
            <a:chOff x="0" y="6766560"/>
            <a:chExt cx="12192000" cy="91440"/>
          </a:xfrm>
        </p:grpSpPr>
        <p:sp>
          <p:nvSpPr>
            <p:cNvPr id="23" name="Rectangle 22">
              <a:extLst>
                <a:ext uri="{FF2B5EF4-FFF2-40B4-BE49-F238E27FC236}">
                  <a16:creationId xmlns:a16="http://schemas.microsoft.com/office/drawing/2014/main" id="{C67C59B6-E0B7-4A56-BC48-26DFD539BBC8}"/>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4" name="Rectangle 23">
              <a:extLst>
                <a:ext uri="{FF2B5EF4-FFF2-40B4-BE49-F238E27FC236}">
                  <a16:creationId xmlns:a16="http://schemas.microsoft.com/office/drawing/2014/main" id="{1D350D41-22BD-45CD-BDEB-3AFF366808DB}"/>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5" name="Rectangle 24">
              <a:extLst>
                <a:ext uri="{FF2B5EF4-FFF2-40B4-BE49-F238E27FC236}">
                  <a16:creationId xmlns:a16="http://schemas.microsoft.com/office/drawing/2014/main" id="{28AABA54-2AA5-4679-8D59-6CA1334612DC}"/>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6" name="Rectangle 25">
              <a:extLst>
                <a:ext uri="{FF2B5EF4-FFF2-40B4-BE49-F238E27FC236}">
                  <a16:creationId xmlns:a16="http://schemas.microsoft.com/office/drawing/2014/main" id="{62F31F58-6B5C-4269-AFA1-436102C3D117}"/>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27" name="Rectangle 26">
              <a:extLst>
                <a:ext uri="{FF2B5EF4-FFF2-40B4-BE49-F238E27FC236}">
                  <a16:creationId xmlns:a16="http://schemas.microsoft.com/office/drawing/2014/main" id="{26FC7973-5A91-48F4-8CB9-5E5D9762E033}"/>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pic>
        <p:nvPicPr>
          <p:cNvPr id="30" name="Graphic 29">
            <a:extLst>
              <a:ext uri="{FF2B5EF4-FFF2-40B4-BE49-F238E27FC236}">
                <a16:creationId xmlns:a16="http://schemas.microsoft.com/office/drawing/2014/main" id="{BF2218F0-D93F-4904-B0F2-AADFD3911A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89505" y="6431001"/>
            <a:ext cx="250273" cy="250273"/>
          </a:xfrm>
          <a:prstGeom prst="rect">
            <a:avLst/>
          </a:prstGeom>
        </p:spPr>
      </p:pic>
      <p:sp>
        <p:nvSpPr>
          <p:cNvPr id="15" name="Footer Placeholder 10">
            <a:extLst>
              <a:ext uri="{FF2B5EF4-FFF2-40B4-BE49-F238E27FC236}">
                <a16:creationId xmlns:a16="http://schemas.microsoft.com/office/drawing/2014/main" id="{3EFFD462-0D5B-4804-ABA3-5F8AD08EECED}"/>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1087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Righ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8030818" y="88549"/>
            <a:ext cx="4161183" cy="6769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nvGrpSpPr>
          <p:cNvPr id="9" name="Group 22">
            <a:extLst>
              <a:ext uri="{FF2B5EF4-FFF2-40B4-BE49-F238E27FC236}">
                <a16:creationId xmlns:a16="http://schemas.microsoft.com/office/drawing/2014/main" id="{8D0A2A5B-D1E7-45BE-AE60-A6F36936B16E}"/>
              </a:ext>
            </a:extLst>
          </p:cNvPr>
          <p:cNvGrpSpPr>
            <a:grpSpLocks noChangeAspect="1"/>
          </p:cNvGrpSpPr>
          <p:nvPr userDrawn="1"/>
        </p:nvGrpSpPr>
        <p:grpSpPr bwMode="auto">
          <a:xfrm>
            <a:off x="11489505" y="6431002"/>
            <a:ext cx="245297" cy="245297"/>
            <a:chOff x="5266" y="0"/>
            <a:chExt cx="733" cy="733"/>
          </a:xfrm>
          <a:solidFill>
            <a:schemeClr val="bg1"/>
          </a:solidFill>
        </p:grpSpPr>
        <p:sp>
          <p:nvSpPr>
            <p:cNvPr id="10" name="Freeform 24">
              <a:extLst>
                <a:ext uri="{FF2B5EF4-FFF2-40B4-BE49-F238E27FC236}">
                  <a16:creationId xmlns:a16="http://schemas.microsoft.com/office/drawing/2014/main" id="{9183C3AE-028B-4DDA-9205-EC6D655EEA4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1" name="Freeform 25">
              <a:extLst>
                <a:ext uri="{FF2B5EF4-FFF2-40B4-BE49-F238E27FC236}">
                  <a16:creationId xmlns:a16="http://schemas.microsoft.com/office/drawing/2014/main" id="{F505AD9A-ACA3-4F80-AFE2-84AD08C01D96}"/>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2" name="Freeform 26">
              <a:extLst>
                <a:ext uri="{FF2B5EF4-FFF2-40B4-BE49-F238E27FC236}">
                  <a16:creationId xmlns:a16="http://schemas.microsoft.com/office/drawing/2014/main" id="{B03D2BBB-45A1-4D25-ABE8-7FC9374EA0EA}"/>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sp>
          <p:nvSpPr>
            <p:cNvPr id="13" name="Freeform 27">
              <a:extLst>
                <a:ext uri="{FF2B5EF4-FFF2-40B4-BE49-F238E27FC236}">
                  <a16:creationId xmlns:a16="http://schemas.microsoft.com/office/drawing/2014/main" id="{C66F7432-E150-4495-9A00-2F1C2AC7210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73737"/>
                </a:solidFill>
                <a:effectLst/>
                <a:uLnTx/>
                <a:uFillTx/>
                <a:latin typeface="Arial Narrow"/>
                <a:ea typeface="+mn-ea"/>
                <a:cs typeface="+mn-cs"/>
              </a:endParaRPr>
            </a:p>
          </p:txBody>
        </p:sp>
      </p:gr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69223" y="1967114"/>
            <a:ext cx="7310619"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57201" y="457201"/>
            <a:ext cx="7327639" cy="753995"/>
          </a:xfrm>
        </p:spPr>
        <p:txBody>
          <a:bodyPr/>
          <a:lstStyle/>
          <a:p>
            <a:r>
              <a:rPr lang="en-US"/>
              <a:t>Click to edit Master title style</a:t>
            </a:r>
          </a:p>
        </p:txBody>
      </p:sp>
      <p:sp>
        <p:nvSpPr>
          <p:cNvPr id="14" name="Footer Placeholder 10">
            <a:extLst>
              <a:ext uri="{FF2B5EF4-FFF2-40B4-BE49-F238E27FC236}">
                <a16:creationId xmlns:a16="http://schemas.microsoft.com/office/drawing/2014/main" id="{14E68320-68D4-4D4A-B0BF-87FB8DFCD51D}"/>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60239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eft one-third highl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36E480-E42E-4AF7-9F2C-0D6D6C9E201E}"/>
              </a:ext>
            </a:extLst>
          </p:cNvPr>
          <p:cNvSpPr/>
          <p:nvPr userDrawn="1"/>
        </p:nvSpPr>
        <p:spPr>
          <a:xfrm>
            <a:off x="1" y="88901"/>
            <a:ext cx="4060953" cy="676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37" name="Content Placeholder 2">
            <a:extLst>
              <a:ext uri="{FF2B5EF4-FFF2-40B4-BE49-F238E27FC236}">
                <a16:creationId xmlns:a16="http://schemas.microsoft.com/office/drawing/2014/main" id="{CB74AC72-DDAB-49D1-8286-ABBA64795E3E}"/>
              </a:ext>
            </a:extLst>
          </p:cNvPr>
          <p:cNvSpPr>
            <a:spLocks noGrp="1"/>
          </p:cNvSpPr>
          <p:nvPr>
            <p:ph idx="14"/>
          </p:nvPr>
        </p:nvSpPr>
        <p:spPr>
          <a:xfrm>
            <a:off x="4419467" y="1967114"/>
            <a:ext cx="7310619" cy="44270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a:extLst>
              <a:ext uri="{FF2B5EF4-FFF2-40B4-BE49-F238E27FC236}">
                <a16:creationId xmlns:a16="http://schemas.microsoft.com/office/drawing/2014/main" id="{2870FF31-9141-4408-B4D2-D6D124989ADA}"/>
              </a:ext>
            </a:extLst>
          </p:cNvPr>
          <p:cNvSpPr>
            <a:spLocks noGrp="1"/>
          </p:cNvSpPr>
          <p:nvPr>
            <p:ph type="title"/>
          </p:nvPr>
        </p:nvSpPr>
        <p:spPr>
          <a:xfrm>
            <a:off x="4407445" y="457201"/>
            <a:ext cx="7327639" cy="753995"/>
          </a:xfrm>
        </p:spPr>
        <p:txBody>
          <a:bodyPr/>
          <a:lstStyle/>
          <a:p>
            <a:r>
              <a:rPr lang="en-US"/>
              <a:t>Click to edit Master title style</a:t>
            </a:r>
          </a:p>
        </p:txBody>
      </p:sp>
      <p:sp>
        <p:nvSpPr>
          <p:cNvPr id="22" name="TextBox 21">
            <a:extLst>
              <a:ext uri="{FF2B5EF4-FFF2-40B4-BE49-F238E27FC236}">
                <a16:creationId xmlns:a16="http://schemas.microsoft.com/office/drawing/2014/main" id="{6507E9E6-657D-44F6-B7B3-62E0DAE48F9F}"/>
              </a:ext>
            </a:extLst>
          </p:cNvPr>
          <p:cNvSpPr txBox="1"/>
          <p:nvPr userDrawn="1"/>
        </p:nvSpPr>
        <p:spPr>
          <a:xfrm>
            <a:off x="681343" y="6501327"/>
            <a:ext cx="730016" cy="98232"/>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1" kern="100" cap="all" spc="100" baseline="0">
                <a:solidFill>
                  <a:schemeClr val="bg1"/>
                </a:solidFill>
                <a:latin typeface="Arial" panose="020B0604020202020204" pitchFamily="34" charset="0"/>
                <a:cs typeface="Arial" panose="020B0604020202020204" pitchFamily="34" charset="0"/>
              </a:rPr>
              <a:t>©</a:t>
            </a:r>
            <a:r>
              <a:rPr lang="en-US" sz="751" kern="100" cap="all" spc="20" baseline="0">
                <a:solidFill>
                  <a:schemeClr val="bg1"/>
                </a:solidFill>
                <a:latin typeface="Arial" panose="020B0604020202020204" pitchFamily="34" charset="0"/>
                <a:cs typeface="Arial" panose="020B0604020202020204" pitchFamily="34" charset="0"/>
              </a:rPr>
              <a:t>2023 F5</a:t>
            </a:r>
          </a:p>
        </p:txBody>
      </p:sp>
      <p:sp>
        <p:nvSpPr>
          <p:cNvPr id="23" name="TextBox 22">
            <a:extLst>
              <a:ext uri="{FF2B5EF4-FFF2-40B4-BE49-F238E27FC236}">
                <a16:creationId xmlns:a16="http://schemas.microsoft.com/office/drawing/2014/main" id="{99DCCB35-B199-4CD6-9364-CF60DE40A9B6}"/>
              </a:ext>
            </a:extLst>
          </p:cNvPr>
          <p:cNvSpPr txBox="1"/>
          <p:nvPr userDrawn="1"/>
        </p:nvSpPr>
        <p:spPr>
          <a:xfrm>
            <a:off x="6806" y="6501327"/>
            <a:ext cx="567399" cy="98232"/>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1" b="1" kern="100" cap="all" spc="51" smtClean="0">
                <a:solidFill>
                  <a:schemeClr val="bg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1" b="1" kern="100" cap="all" spc="51">
              <a:solidFill>
                <a:schemeClr val="bg1"/>
              </a:solidFill>
              <a:latin typeface="Arial" panose="020B0604020202020204" pitchFamily="34" charset="0"/>
              <a:cs typeface="Arial" panose="020B0604020202020204" pitchFamily="34" charset="0"/>
            </a:endParaRPr>
          </a:p>
        </p:txBody>
      </p:sp>
      <p:sp>
        <p:nvSpPr>
          <p:cNvPr id="7" name="Footer Placeholder 10">
            <a:extLst>
              <a:ext uri="{FF2B5EF4-FFF2-40B4-BE49-F238E27FC236}">
                <a16:creationId xmlns:a16="http://schemas.microsoft.com/office/drawing/2014/main" id="{3110C2C1-9BAC-48C6-872D-0DBFE4DB25F4}"/>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bg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195574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Gri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0CA2B1-43F3-4E5A-8642-E7EF9DF675DC}"/>
              </a:ext>
            </a:extLst>
          </p:cNvPr>
          <p:cNvSpPr/>
          <p:nvPr userDrawn="1"/>
        </p:nvSpPr>
        <p:spPr>
          <a:xfrm>
            <a:off x="0" y="1"/>
            <a:ext cx="12192000" cy="233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12" name="Rectangle 11">
            <a:extLst>
              <a:ext uri="{FF2B5EF4-FFF2-40B4-BE49-F238E27FC236}">
                <a16:creationId xmlns:a16="http://schemas.microsoft.com/office/drawing/2014/main" id="{A989772A-5773-574A-B6F8-FE6EE18F52EE}"/>
              </a:ext>
            </a:extLst>
          </p:cNvPr>
          <p:cNvSpPr/>
          <p:nvPr userDrawn="1"/>
        </p:nvSpPr>
        <p:spPr>
          <a:xfrm>
            <a:off x="0" y="0"/>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12">
            <a:extLst>
              <a:ext uri="{FF2B5EF4-FFF2-40B4-BE49-F238E27FC236}">
                <a16:creationId xmlns:a16="http://schemas.microsoft.com/office/drawing/2014/main" id="{ED91C8EB-2EC7-7348-A790-C3B94928DB0F}"/>
              </a:ext>
            </a:extLst>
          </p:cNvPr>
          <p:cNvSpPr/>
          <p:nvPr userDrawn="1"/>
        </p:nvSpPr>
        <p:spPr>
          <a:xfrm>
            <a:off x="0" y="6286501"/>
            <a:ext cx="12192000" cy="5715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Rectangle 13">
            <a:extLst>
              <a:ext uri="{FF2B5EF4-FFF2-40B4-BE49-F238E27FC236}">
                <a16:creationId xmlns:a16="http://schemas.microsoft.com/office/drawing/2014/main" id="{679DCA21-A80E-C740-8D95-E40B577291A6}"/>
              </a:ext>
            </a:extLst>
          </p:cNvPr>
          <p:cNvSpPr/>
          <p:nvPr userDrawn="1"/>
        </p:nvSpPr>
        <p:spPr>
          <a:xfrm rot="5400000">
            <a:off x="-3200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Rectangle 14">
            <a:extLst>
              <a:ext uri="{FF2B5EF4-FFF2-40B4-BE49-F238E27FC236}">
                <a16:creationId xmlns:a16="http://schemas.microsoft.com/office/drawing/2014/main" id="{D72B2B15-B649-C945-8F45-B73BCE1D96D3}"/>
              </a:ext>
            </a:extLst>
          </p:cNvPr>
          <p:cNvSpPr/>
          <p:nvPr userDrawn="1"/>
        </p:nvSpPr>
        <p:spPr>
          <a:xfrm rot="5400000">
            <a:off x="8534400" y="3200400"/>
            <a:ext cx="6858000"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Rectangle 15">
            <a:extLst>
              <a:ext uri="{FF2B5EF4-FFF2-40B4-BE49-F238E27FC236}">
                <a16:creationId xmlns:a16="http://schemas.microsoft.com/office/drawing/2014/main" id="{EA2BD637-13E9-E14F-B2BA-CCCBD0753859}"/>
              </a:ext>
            </a:extLst>
          </p:cNvPr>
          <p:cNvSpPr/>
          <p:nvPr userDrawn="1"/>
        </p:nvSpPr>
        <p:spPr>
          <a:xfrm>
            <a:off x="-687" y="1512321"/>
            <a:ext cx="12188952" cy="4572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210991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theme" Target="../theme/theme2.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8" Type="http://schemas.openxmlformats.org/officeDocument/2006/relationships/slideLayout" Target="../slideLayouts/slideLayout61.xml"/><Relationship Id="rId51" Type="http://schemas.openxmlformats.org/officeDocument/2006/relationships/image" Target="../media/image1.png"/><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1" Type="http://schemas.openxmlformats.org/officeDocument/2006/relationships/slideLayout" Target="../slideLayouts/slideLayout54.xml"/><Relationship Id="rId6"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image" Target="../media/image1.png"/><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theme" Target="../theme/theme3.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7200" y="457200"/>
            <a:ext cx="11274552" cy="753995"/>
          </a:xfrm>
          <a:prstGeom prst="rect">
            <a:avLst/>
          </a:prstGeom>
        </p:spPr>
        <p:txBody>
          <a:bodyPr vert="horz" lIns="0" tIns="0" rIns="0" bIns="0" rtlCol="0" anchor="t">
            <a:noAutofit/>
          </a:bodyPr>
          <a:lstStyle/>
          <a:p>
            <a:r>
              <a:rPr lang="en-US"/>
              <a:t>Click to edit Master title style</a:t>
            </a:r>
          </a:p>
        </p:txBody>
      </p:sp>
      <p:sp>
        <p:nvSpPr>
          <p:cNvPr id="7" name="TextBox 6">
            <a:extLst>
              <a:ext uri="{FF2B5EF4-FFF2-40B4-BE49-F238E27FC236}">
                <a16:creationId xmlns:a16="http://schemas.microsoft.com/office/drawing/2014/main" id="{8C7A8562-B6C4-4F72-9A77-9CE22CA5E603}"/>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2023 F5</a:t>
            </a:r>
          </a:p>
        </p:txBody>
      </p:sp>
      <p:sp>
        <p:nvSpPr>
          <p:cNvPr id="8" name="TextBox 7">
            <a:extLst>
              <a:ext uri="{FF2B5EF4-FFF2-40B4-BE49-F238E27FC236}">
                <a16:creationId xmlns:a16="http://schemas.microsoft.com/office/drawing/2014/main" id="{7CFC7C42-B2DD-4FEE-B3DC-79EBB56C4AAB}"/>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BE37C78E-8007-4F21-9F40-137DE0E5301D}"/>
              </a:ext>
            </a:extLst>
          </p:cNvPr>
          <p:cNvSpPr>
            <a:spLocks noGrp="1"/>
          </p:cNvSpPr>
          <p:nvPr>
            <p:ph type="body" idx="1"/>
          </p:nvPr>
        </p:nvSpPr>
        <p:spPr>
          <a:xfrm>
            <a:off x="457200" y="1968499"/>
            <a:ext cx="11274552" cy="431165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9" name="Group 8">
            <a:extLst>
              <a:ext uri="{FF2B5EF4-FFF2-40B4-BE49-F238E27FC236}">
                <a16:creationId xmlns:a16="http://schemas.microsoft.com/office/drawing/2014/main" id="{0EE6AABD-6768-4E29-97E7-A4E42A7DD76C}"/>
              </a:ext>
            </a:extLst>
          </p:cNvPr>
          <p:cNvGrpSpPr/>
          <p:nvPr userDrawn="1"/>
        </p:nvGrpSpPr>
        <p:grpSpPr>
          <a:xfrm>
            <a:off x="0" y="0"/>
            <a:ext cx="12192000" cy="91440"/>
            <a:chOff x="0" y="6766560"/>
            <a:chExt cx="12192000" cy="91440"/>
          </a:xfrm>
        </p:grpSpPr>
        <p:sp>
          <p:nvSpPr>
            <p:cNvPr id="10" name="Rectangle 9">
              <a:extLst>
                <a:ext uri="{FF2B5EF4-FFF2-40B4-BE49-F238E27FC236}">
                  <a16:creationId xmlns:a16="http://schemas.microsoft.com/office/drawing/2014/main" id="{F2D15244-30C2-4F87-878E-ABBECA3DC5BF}"/>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2" name="Rectangle 11">
              <a:extLst>
                <a:ext uri="{FF2B5EF4-FFF2-40B4-BE49-F238E27FC236}">
                  <a16:creationId xmlns:a16="http://schemas.microsoft.com/office/drawing/2014/main" id="{122CBB79-3E25-4805-BA35-71C18D8C1807}"/>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3" name="Rectangle 12">
              <a:extLst>
                <a:ext uri="{FF2B5EF4-FFF2-40B4-BE49-F238E27FC236}">
                  <a16:creationId xmlns:a16="http://schemas.microsoft.com/office/drawing/2014/main" id="{CF128E2A-103D-410E-AF80-5226B34FAC05}"/>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4" name="Rectangle 13">
              <a:extLst>
                <a:ext uri="{FF2B5EF4-FFF2-40B4-BE49-F238E27FC236}">
                  <a16:creationId xmlns:a16="http://schemas.microsoft.com/office/drawing/2014/main" id="{E275072D-6FCA-46E0-A146-5B484B5DDC3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5" name="Rectangle 14">
              <a:extLst>
                <a:ext uri="{FF2B5EF4-FFF2-40B4-BE49-F238E27FC236}">
                  <a16:creationId xmlns:a16="http://schemas.microsoft.com/office/drawing/2014/main" id="{3DF95FA1-F9F1-463D-98DC-E760DEB4ECD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pic>
        <p:nvPicPr>
          <p:cNvPr id="6" name="updated logo" descr="Logo&#10;&#10;Description automatically generated">
            <a:extLst>
              <a:ext uri="{FF2B5EF4-FFF2-40B4-BE49-F238E27FC236}">
                <a16:creationId xmlns:a16="http://schemas.microsoft.com/office/drawing/2014/main" id="{8F3372F7-7243-4131-A7BF-D616085D6533}"/>
              </a:ext>
            </a:extLst>
          </p:cNvPr>
          <p:cNvPicPr>
            <a:picLocks noChangeAspect="1"/>
          </p:cNvPicPr>
          <p:nvPr userDrawn="1"/>
        </p:nvPicPr>
        <p:blipFill>
          <a:blip r:embed="rId55"/>
          <a:stretch>
            <a:fillRect/>
          </a:stretch>
        </p:blipFill>
        <p:spPr>
          <a:xfrm>
            <a:off x="11489503" y="6431000"/>
            <a:ext cx="246888" cy="246888"/>
          </a:xfrm>
          <a:prstGeom prst="rect">
            <a:avLst/>
          </a:prstGeom>
        </p:spPr>
      </p:pic>
      <p:sp>
        <p:nvSpPr>
          <p:cNvPr id="16" name="Footer Placeholder 10">
            <a:extLst>
              <a:ext uri="{FF2B5EF4-FFF2-40B4-BE49-F238E27FC236}">
                <a16:creationId xmlns:a16="http://schemas.microsoft.com/office/drawing/2014/main" id="{B5FDD3E2-DB49-4FE9-8962-005CDC21E2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87004505"/>
      </p:ext>
    </p:extLst>
  </p:cSld>
  <p:clrMap bg1="lt1" tx1="dk1" bg2="lt2" tx2="dk2" accent1="accent1" accent2="accent2" accent3="accent3" accent4="accent4" accent5="accent5" accent6="accent6" hlink="hlink" folHlink="folHlink"/>
  <p:sldLayoutIdLst>
    <p:sldLayoutId id="2147483691" r:id="rId1"/>
    <p:sldLayoutId id="2147483727" r:id="rId2"/>
    <p:sldLayoutId id="2147483751" r:id="rId3"/>
    <p:sldLayoutId id="2147483699" r:id="rId4"/>
    <p:sldLayoutId id="2147483729" r:id="rId5"/>
    <p:sldLayoutId id="2147483732" r:id="rId6"/>
    <p:sldLayoutId id="2147483736" r:id="rId7"/>
    <p:sldLayoutId id="2147483739" r:id="rId8"/>
    <p:sldLayoutId id="2147483742" r:id="rId9"/>
    <p:sldLayoutId id="2147483687" r:id="rId10"/>
    <p:sldLayoutId id="2147483700" r:id="rId11"/>
    <p:sldLayoutId id="2147483652" r:id="rId12"/>
    <p:sldLayoutId id="2147483733" r:id="rId13"/>
    <p:sldLayoutId id="2147483658" r:id="rId14"/>
    <p:sldLayoutId id="2147483661" r:id="rId15"/>
    <p:sldLayoutId id="2147483659" r:id="rId16"/>
    <p:sldLayoutId id="2147483745" r:id="rId17"/>
    <p:sldLayoutId id="2147483701" r:id="rId18"/>
    <p:sldLayoutId id="2147483730" r:id="rId19"/>
    <p:sldLayoutId id="2147483734" r:id="rId20"/>
    <p:sldLayoutId id="2147483737" r:id="rId21"/>
    <p:sldLayoutId id="2147483740" r:id="rId22"/>
    <p:sldLayoutId id="2147483743" r:id="rId23"/>
    <p:sldLayoutId id="2147483746" r:id="rId24"/>
    <p:sldLayoutId id="2147483702" r:id="rId25"/>
    <p:sldLayoutId id="2147483731" r:id="rId26"/>
    <p:sldLayoutId id="2147483735" r:id="rId27"/>
    <p:sldLayoutId id="2147483738" r:id="rId28"/>
    <p:sldLayoutId id="2147483741" r:id="rId29"/>
    <p:sldLayoutId id="2147483744" r:id="rId30"/>
    <p:sldLayoutId id="2147483747" r:id="rId31"/>
    <p:sldLayoutId id="2147483655" r:id="rId32"/>
    <p:sldLayoutId id="2147483706" r:id="rId33"/>
    <p:sldLayoutId id="2147483724" r:id="rId34"/>
    <p:sldLayoutId id="2147483725" r:id="rId35"/>
    <p:sldLayoutId id="2147483749" r:id="rId36"/>
    <p:sldLayoutId id="2147483750" r:id="rId37"/>
    <p:sldLayoutId id="2147483665" r:id="rId38"/>
    <p:sldLayoutId id="2147483703" r:id="rId39"/>
    <p:sldLayoutId id="2147483705" r:id="rId40"/>
    <p:sldLayoutId id="2147483662" r:id="rId41"/>
    <p:sldLayoutId id="2147483663" r:id="rId42"/>
    <p:sldLayoutId id="2147483668" r:id="rId43"/>
    <p:sldLayoutId id="2147483689" r:id="rId44"/>
    <p:sldLayoutId id="2147483690" r:id="rId45"/>
    <p:sldLayoutId id="2147483671" r:id="rId46"/>
    <p:sldLayoutId id="2147483666" r:id="rId47"/>
    <p:sldLayoutId id="2147483681" r:id="rId48"/>
    <p:sldLayoutId id="2147483830" r:id="rId49"/>
    <p:sldLayoutId id="2147483761" r:id="rId50"/>
    <p:sldLayoutId id="2147483765" r:id="rId51"/>
    <p:sldLayoutId id="2147483881" r:id="rId52"/>
    <p:sldLayoutId id="2147483882"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p:titleStyle>
    <p:bodyStyle>
      <a:lvl1pPr marL="1714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1pPr>
      <a:lvl2pPr marL="4000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3pPr>
      <a:lvl4pPr marL="8572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960" userDrawn="1">
          <p15:clr>
            <a:srgbClr val="F26B43"/>
          </p15:clr>
        </p15:guide>
        <p15:guide id="4" orient="horz" pos="288" userDrawn="1">
          <p15:clr>
            <a:srgbClr val="F26B43"/>
          </p15:clr>
        </p15:guide>
        <p15:guide id="5" orient="horz" pos="1248" userDrawn="1">
          <p15:clr>
            <a:srgbClr val="F26B43"/>
          </p15:clr>
        </p15:guide>
        <p15:guide id="6" pos="288" userDrawn="1">
          <p15:clr>
            <a:srgbClr val="F26B43"/>
          </p15:clr>
        </p15:guide>
        <p15:guide id="7" pos="73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7200" y="457201"/>
            <a:ext cx="11274552" cy="753995"/>
          </a:xfrm>
          <a:prstGeom prst="rect">
            <a:avLst/>
          </a:prstGeom>
        </p:spPr>
        <p:txBody>
          <a:bodyPr vert="horz" lIns="0" tIns="0" rIns="0" bIns="0" rtlCol="0" anchor="t">
            <a:noAutofit/>
          </a:bodyPr>
          <a:lstStyle/>
          <a:p>
            <a:r>
              <a:rPr lang="en-US"/>
              <a:t>Click to edit Master title style</a:t>
            </a:r>
          </a:p>
        </p:txBody>
      </p:sp>
      <p:sp>
        <p:nvSpPr>
          <p:cNvPr id="7" name="TextBox 6">
            <a:extLst>
              <a:ext uri="{FF2B5EF4-FFF2-40B4-BE49-F238E27FC236}">
                <a16:creationId xmlns:a16="http://schemas.microsoft.com/office/drawing/2014/main" id="{8C7A8562-B6C4-4F72-9A77-9CE22CA5E603}"/>
              </a:ext>
            </a:extLst>
          </p:cNvPr>
          <p:cNvSpPr txBox="1"/>
          <p:nvPr userDrawn="1"/>
        </p:nvSpPr>
        <p:spPr>
          <a:xfrm>
            <a:off x="681343" y="6501327"/>
            <a:ext cx="730016" cy="98232"/>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1" kern="100" cap="all" spc="100" baseline="0">
                <a:solidFill>
                  <a:schemeClr val="tx1"/>
                </a:solidFill>
                <a:latin typeface="Arial" panose="020B0604020202020204" pitchFamily="34" charset="0"/>
                <a:cs typeface="Arial" panose="020B0604020202020204" pitchFamily="34" charset="0"/>
              </a:rPr>
              <a:t>©</a:t>
            </a:r>
            <a:r>
              <a:rPr lang="en-US" sz="751" kern="100" cap="all" spc="20" baseline="0">
                <a:solidFill>
                  <a:schemeClr val="tx1"/>
                </a:solidFill>
                <a:latin typeface="Arial" panose="020B0604020202020204" pitchFamily="34" charset="0"/>
                <a:cs typeface="Arial" panose="020B0604020202020204" pitchFamily="34" charset="0"/>
              </a:rPr>
              <a:t>2023 F5</a:t>
            </a:r>
          </a:p>
        </p:txBody>
      </p:sp>
      <p:sp>
        <p:nvSpPr>
          <p:cNvPr id="8" name="TextBox 7">
            <a:extLst>
              <a:ext uri="{FF2B5EF4-FFF2-40B4-BE49-F238E27FC236}">
                <a16:creationId xmlns:a16="http://schemas.microsoft.com/office/drawing/2014/main" id="{7CFC7C42-B2DD-4FEE-B3DC-79EBB56C4AAB}"/>
              </a:ext>
            </a:extLst>
          </p:cNvPr>
          <p:cNvSpPr txBox="1"/>
          <p:nvPr userDrawn="1"/>
        </p:nvSpPr>
        <p:spPr>
          <a:xfrm>
            <a:off x="6806" y="6501327"/>
            <a:ext cx="567399" cy="98232"/>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1" b="1" kern="100" cap="all" spc="51"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1" b="1" kern="100" cap="all" spc="51">
              <a:solidFill>
                <a:schemeClr val="tx1"/>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BE37C78E-8007-4F21-9F40-137DE0E5301D}"/>
              </a:ext>
            </a:extLst>
          </p:cNvPr>
          <p:cNvSpPr>
            <a:spLocks noGrp="1"/>
          </p:cNvSpPr>
          <p:nvPr>
            <p:ph type="body" idx="1"/>
          </p:nvPr>
        </p:nvSpPr>
        <p:spPr>
          <a:xfrm>
            <a:off x="457200" y="1968500"/>
            <a:ext cx="11274552" cy="431165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9" name="Group 8">
            <a:extLst>
              <a:ext uri="{FF2B5EF4-FFF2-40B4-BE49-F238E27FC236}">
                <a16:creationId xmlns:a16="http://schemas.microsoft.com/office/drawing/2014/main" id="{0EE6AABD-6768-4E29-97E7-A4E42A7DD76C}"/>
              </a:ext>
            </a:extLst>
          </p:cNvPr>
          <p:cNvGrpSpPr/>
          <p:nvPr userDrawn="1"/>
        </p:nvGrpSpPr>
        <p:grpSpPr>
          <a:xfrm>
            <a:off x="0" y="0"/>
            <a:ext cx="12192000" cy="91440"/>
            <a:chOff x="0" y="6766560"/>
            <a:chExt cx="12192000" cy="91440"/>
          </a:xfrm>
        </p:grpSpPr>
        <p:sp>
          <p:nvSpPr>
            <p:cNvPr id="10" name="Rectangle 9">
              <a:extLst>
                <a:ext uri="{FF2B5EF4-FFF2-40B4-BE49-F238E27FC236}">
                  <a16:creationId xmlns:a16="http://schemas.microsoft.com/office/drawing/2014/main" id="{F2D15244-30C2-4F87-878E-ABBECA3DC5BF}"/>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12" name="Rectangle 11">
              <a:extLst>
                <a:ext uri="{FF2B5EF4-FFF2-40B4-BE49-F238E27FC236}">
                  <a16:creationId xmlns:a16="http://schemas.microsoft.com/office/drawing/2014/main" id="{122CBB79-3E25-4805-BA35-71C18D8C1807}"/>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13" name="Rectangle 12">
              <a:extLst>
                <a:ext uri="{FF2B5EF4-FFF2-40B4-BE49-F238E27FC236}">
                  <a16:creationId xmlns:a16="http://schemas.microsoft.com/office/drawing/2014/main" id="{CF128E2A-103D-410E-AF80-5226B34FAC05}"/>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14" name="Rectangle 13">
              <a:extLst>
                <a:ext uri="{FF2B5EF4-FFF2-40B4-BE49-F238E27FC236}">
                  <a16:creationId xmlns:a16="http://schemas.microsoft.com/office/drawing/2014/main" id="{E275072D-6FCA-46E0-A146-5B484B5DDC3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sp>
          <p:nvSpPr>
            <p:cNvPr id="15" name="Rectangle 14">
              <a:extLst>
                <a:ext uri="{FF2B5EF4-FFF2-40B4-BE49-F238E27FC236}">
                  <a16:creationId xmlns:a16="http://schemas.microsoft.com/office/drawing/2014/main" id="{3DF95FA1-F9F1-463D-98DC-E760DEB4ECD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sz="1400" kern="100" err="1">
                <a:solidFill>
                  <a:schemeClr val="bg1"/>
                </a:solidFill>
                <a:latin typeface="+mj-lt"/>
              </a:endParaRPr>
            </a:p>
          </p:txBody>
        </p:sp>
      </p:grpSp>
      <p:pic>
        <p:nvPicPr>
          <p:cNvPr id="6" name="updated logo" descr="Logo&#10;&#10;Description automatically generated">
            <a:extLst>
              <a:ext uri="{FF2B5EF4-FFF2-40B4-BE49-F238E27FC236}">
                <a16:creationId xmlns:a16="http://schemas.microsoft.com/office/drawing/2014/main" id="{8F3372F7-7243-4131-A7BF-D616085D6533}"/>
              </a:ext>
            </a:extLst>
          </p:cNvPr>
          <p:cNvPicPr>
            <a:picLocks noChangeAspect="1"/>
          </p:cNvPicPr>
          <p:nvPr userDrawn="1"/>
        </p:nvPicPr>
        <p:blipFill>
          <a:blip r:embed="rId51"/>
          <a:stretch>
            <a:fillRect/>
          </a:stretch>
        </p:blipFill>
        <p:spPr>
          <a:xfrm>
            <a:off x="11489503" y="6431000"/>
            <a:ext cx="246888" cy="246888"/>
          </a:xfrm>
          <a:prstGeom prst="rect">
            <a:avLst/>
          </a:prstGeom>
        </p:spPr>
      </p:pic>
      <p:sp>
        <p:nvSpPr>
          <p:cNvPr id="16" name="Footer Placeholder 10">
            <a:extLst>
              <a:ext uri="{FF2B5EF4-FFF2-40B4-BE49-F238E27FC236}">
                <a16:creationId xmlns:a16="http://schemas.microsoft.com/office/drawing/2014/main" id="{B5FDD3E2-DB49-4FE9-8962-005CDC21E2C8}"/>
              </a:ext>
            </a:extLst>
          </p:cNvPr>
          <p:cNvSpPr>
            <a:spLocks noGrp="1"/>
          </p:cNvSpPr>
          <p:nvPr>
            <p:ph type="ftr" sz="quarter" idx="3"/>
          </p:nvPr>
        </p:nvSpPr>
        <p:spPr>
          <a:xfrm>
            <a:off x="1255902" y="6450475"/>
            <a:ext cx="2171700" cy="198631"/>
          </a:xfrm>
          <a:prstGeom prst="rect">
            <a:avLst/>
          </a:prstGeom>
        </p:spPr>
        <p:txBody>
          <a:bodyPr vert="horz" lIns="0" tIns="0" rIns="0" bIns="0" rtlCol="0" anchor="ctr"/>
          <a:lstStyle>
            <a:lvl1pPr marL="0" algn="l" defTabSz="914377" rtl="0" eaLnBrk="1" latinLnBrk="0" hangingPunct="1">
              <a:defRPr lang="en-US" sz="751" kern="1200" dirty="0">
                <a:solidFill>
                  <a:schemeClr val="tx1"/>
                </a:solidFill>
                <a:latin typeface="+mn-lt"/>
                <a:ea typeface="+mn-ea"/>
                <a:cs typeface="+mn-cs"/>
              </a:defRPr>
            </a:lvl1pPr>
            <a:lvl5pPr>
              <a:defRPr lang="en-US" sz="751"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8700450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57"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778"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758" r:id="rId40"/>
    <p:sldLayoutId id="2147483820" r:id="rId41"/>
    <p:sldLayoutId id="2147483759" r:id="rId42"/>
    <p:sldLayoutId id="2147483760" r:id="rId43"/>
    <p:sldLayoutId id="2147483825" r:id="rId44"/>
    <p:sldLayoutId id="2147483826" r:id="rId45"/>
    <p:sldLayoutId id="2147483827" r:id="rId46"/>
    <p:sldLayoutId id="2147483828" r:id="rId47"/>
    <p:sldLayoutId id="2147483829" r:id="rId48"/>
    <p:sldLayoutId id="2147483779"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85000"/>
        </a:lnSpc>
        <a:spcBef>
          <a:spcPct val="0"/>
        </a:spcBef>
        <a:buNone/>
        <a:defRPr sz="3200" b="1" kern="100" spc="-131" baseline="0">
          <a:solidFill>
            <a:schemeClr val="tx1"/>
          </a:solidFill>
          <a:latin typeface="+mj-lt"/>
          <a:ea typeface="+mj-ea"/>
          <a:cs typeface="+mj-cs"/>
        </a:defRPr>
      </a:lvl1pPr>
    </p:titleStyle>
    <p:bodyStyle>
      <a:lvl1pPr marL="171446" indent="-171446" algn="l" defTabSz="914377"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1pPr>
      <a:lvl2pPr marL="400041" indent="-171446" algn="l" defTabSz="914377"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2pPr>
      <a:lvl3pPr marL="628635" indent="-171446" algn="l" defTabSz="914377" rtl="0" eaLnBrk="1" latinLnBrk="0" hangingPunct="1">
        <a:lnSpc>
          <a:spcPct val="114000"/>
        </a:lnSpc>
        <a:spcBef>
          <a:spcPts val="1200"/>
        </a:spcBef>
        <a:spcAft>
          <a:spcPts val="0"/>
        </a:spcAft>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3pPr>
      <a:lvl4pPr marL="857229" indent="-171446" algn="l" defTabSz="914377" rtl="0" eaLnBrk="1" latinLnBrk="0" hangingPunct="1">
        <a:lnSpc>
          <a:spcPct val="114000"/>
        </a:lnSpc>
        <a:spcBef>
          <a:spcPts val="1200"/>
        </a:spcBef>
        <a:spcAft>
          <a:spcPts val="0"/>
        </a:spcAft>
        <a:buFont typeface="Arial" panose="020B0604020202020204" pitchFamily="34" charset="0"/>
        <a:buChar char="•"/>
        <a:defRPr lang="en-US" sz="1600" kern="1200" spc="-20" dirty="0">
          <a:solidFill>
            <a:schemeClr val="tx1"/>
          </a:solidFill>
          <a:latin typeface="Arial" panose="020B0604020202020204" pitchFamily="34" charset="0"/>
          <a:ea typeface="+mn-ea"/>
          <a:cs typeface="Arial" panose="020B0604020202020204" pitchFamily="34" charset="0"/>
        </a:defRPr>
      </a:lvl4pPr>
      <a:lvl5pPr marL="0" indent="0" algn="l" defTabSz="914377"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377" rtl="0" eaLnBrk="1" latinLnBrk="0" hangingPunct="1">
        <a:lnSpc>
          <a:spcPct val="90000"/>
        </a:lnSpc>
        <a:spcBef>
          <a:spcPts val="0"/>
        </a:spcBef>
        <a:spcAft>
          <a:spcPts val="600"/>
        </a:spcAft>
        <a:buFont typeface="Arial" panose="020B0604020202020204" pitchFamily="34" charset="0"/>
        <a:buChar char="​"/>
        <a:defRPr sz="1400" b="1" kern="100" cap="all" spc="51" baseline="0">
          <a:solidFill>
            <a:schemeClr val="accent1"/>
          </a:solidFill>
          <a:latin typeface="Arial Narrow" panose="020B0606020202030204" pitchFamily="34" charset="0"/>
          <a:ea typeface="+mn-ea"/>
          <a:cs typeface="Arial" panose="020B0604020202020204" pitchFamily="34" charset="0"/>
        </a:defRPr>
      </a:lvl6pPr>
      <a:lvl7pPr marL="0" indent="0" algn="l" defTabSz="914377"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46" indent="-171446" algn="l" defTabSz="914377"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891" indent="-171446" algn="l" defTabSz="914377"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960" userDrawn="1">
          <p15:clr>
            <a:srgbClr val="F26B43"/>
          </p15:clr>
        </p15:guide>
        <p15:guide id="4" orient="horz" pos="288" userDrawn="1">
          <p15:clr>
            <a:srgbClr val="F26B43"/>
          </p15:clr>
        </p15:guide>
        <p15:guide id="5" orient="horz" pos="1248" userDrawn="1">
          <p15:clr>
            <a:srgbClr val="F26B43"/>
          </p15:clr>
        </p15:guide>
        <p15:guide id="6" pos="288" userDrawn="1">
          <p15:clr>
            <a:srgbClr val="F26B43"/>
          </p15:clr>
        </p15:guide>
        <p15:guide id="7" pos="739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457200" y="457200"/>
            <a:ext cx="11274552" cy="753995"/>
          </a:xfrm>
          <a:prstGeom prst="rect">
            <a:avLst/>
          </a:prstGeom>
        </p:spPr>
        <p:txBody>
          <a:bodyPr vert="horz" lIns="0" tIns="0" rIns="0" bIns="0" rtlCol="0" anchor="t">
            <a:noAutofit/>
          </a:bodyPr>
          <a:lstStyle/>
          <a:p>
            <a:r>
              <a:rPr lang="en-US"/>
              <a:t>Click to edit Master title style</a:t>
            </a:r>
          </a:p>
        </p:txBody>
      </p:sp>
      <p:sp>
        <p:nvSpPr>
          <p:cNvPr id="7" name="TextBox 6">
            <a:extLst>
              <a:ext uri="{FF2B5EF4-FFF2-40B4-BE49-F238E27FC236}">
                <a16:creationId xmlns:a16="http://schemas.microsoft.com/office/drawing/2014/main" id="{8C7A8562-B6C4-4F72-9A77-9CE22CA5E603}"/>
              </a:ext>
            </a:extLst>
          </p:cNvPr>
          <p:cNvSpPr txBox="1"/>
          <p:nvPr userDrawn="1"/>
        </p:nvSpPr>
        <p:spPr>
          <a:xfrm>
            <a:off x="681343" y="6501327"/>
            <a:ext cx="730016" cy="98104"/>
          </a:xfrm>
          <a:prstGeom prst="rect">
            <a:avLst/>
          </a:prstGeom>
          <a:noFill/>
        </p:spPr>
        <p:txBody>
          <a:bodyPr wrap="square" lIns="0" tIns="0" rIns="0" bIns="0" rtlCol="0">
            <a:spAutoFit/>
          </a:bodyPr>
          <a:lstStyle/>
          <a:p>
            <a:pPr marL="0" lvl="4">
              <a:lnSpc>
                <a:spcPct val="85000"/>
              </a:lnSpc>
              <a:spcBef>
                <a:spcPts val="200"/>
              </a:spcBef>
              <a:spcAft>
                <a:spcPts val="400"/>
              </a:spcAft>
              <a:buClr>
                <a:schemeClr val="accent5"/>
              </a:buClr>
            </a:pPr>
            <a:r>
              <a:rPr lang="en-US" sz="750" kern="100" cap="all" spc="100" baseline="0">
                <a:solidFill>
                  <a:schemeClr val="tx1"/>
                </a:solidFill>
                <a:latin typeface="Arial" panose="020B0604020202020204" pitchFamily="34" charset="0"/>
                <a:cs typeface="Arial" panose="020B0604020202020204" pitchFamily="34" charset="0"/>
              </a:rPr>
              <a:t>©</a:t>
            </a:r>
            <a:r>
              <a:rPr lang="en-US" sz="750" kern="100" cap="all" spc="20" baseline="0">
                <a:solidFill>
                  <a:schemeClr val="tx1"/>
                </a:solidFill>
                <a:latin typeface="Arial" panose="020B0604020202020204" pitchFamily="34" charset="0"/>
                <a:cs typeface="Arial" panose="020B0604020202020204" pitchFamily="34" charset="0"/>
              </a:rPr>
              <a:t>2023 F5</a:t>
            </a:r>
          </a:p>
        </p:txBody>
      </p:sp>
      <p:sp>
        <p:nvSpPr>
          <p:cNvPr id="8" name="TextBox 7">
            <a:extLst>
              <a:ext uri="{FF2B5EF4-FFF2-40B4-BE49-F238E27FC236}">
                <a16:creationId xmlns:a16="http://schemas.microsoft.com/office/drawing/2014/main" id="{7CFC7C42-B2DD-4FEE-B3DC-79EBB56C4AAB}"/>
              </a:ext>
            </a:extLst>
          </p:cNvPr>
          <p:cNvSpPr txBox="1"/>
          <p:nvPr userDrawn="1"/>
        </p:nvSpPr>
        <p:spPr>
          <a:xfrm>
            <a:off x="6805" y="6501327"/>
            <a:ext cx="567398" cy="9810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750" b="1" kern="100" cap="all" spc="50" smtClean="0">
                <a:solidFill>
                  <a:schemeClr val="tx1"/>
                </a:solidFill>
                <a:latin typeface="Arial" panose="020B060402020202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750" b="1" kern="100" cap="all" spc="50">
              <a:solidFill>
                <a:schemeClr val="tx1"/>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BE37C78E-8007-4F21-9F40-137DE0E5301D}"/>
              </a:ext>
            </a:extLst>
          </p:cNvPr>
          <p:cNvSpPr>
            <a:spLocks noGrp="1"/>
          </p:cNvSpPr>
          <p:nvPr>
            <p:ph type="body" idx="1"/>
          </p:nvPr>
        </p:nvSpPr>
        <p:spPr>
          <a:xfrm>
            <a:off x="457200" y="1968499"/>
            <a:ext cx="11274552" cy="431165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9" name="Group 8">
            <a:extLst>
              <a:ext uri="{FF2B5EF4-FFF2-40B4-BE49-F238E27FC236}">
                <a16:creationId xmlns:a16="http://schemas.microsoft.com/office/drawing/2014/main" id="{0EE6AABD-6768-4E29-97E7-A4E42A7DD76C}"/>
              </a:ext>
            </a:extLst>
          </p:cNvPr>
          <p:cNvGrpSpPr/>
          <p:nvPr userDrawn="1"/>
        </p:nvGrpSpPr>
        <p:grpSpPr>
          <a:xfrm>
            <a:off x="0" y="0"/>
            <a:ext cx="12192000" cy="91440"/>
            <a:chOff x="0" y="6766560"/>
            <a:chExt cx="12192000" cy="91440"/>
          </a:xfrm>
        </p:grpSpPr>
        <p:sp>
          <p:nvSpPr>
            <p:cNvPr id="10" name="Rectangle 9">
              <a:extLst>
                <a:ext uri="{FF2B5EF4-FFF2-40B4-BE49-F238E27FC236}">
                  <a16:creationId xmlns:a16="http://schemas.microsoft.com/office/drawing/2014/main" id="{F2D15244-30C2-4F87-878E-ABBECA3DC5BF}"/>
                </a:ext>
              </a:extLst>
            </p:cNvPr>
            <p:cNvSpPr/>
            <p:nvPr/>
          </p:nvSpPr>
          <p:spPr>
            <a:xfrm>
              <a:off x="0" y="6766560"/>
              <a:ext cx="5050302" cy="91440"/>
            </a:xfrm>
            <a:prstGeom prst="rect">
              <a:avLst/>
            </a:prstGeom>
            <a:solidFill>
              <a:srgbClr val="F5C3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2" name="Rectangle 11">
              <a:extLst>
                <a:ext uri="{FF2B5EF4-FFF2-40B4-BE49-F238E27FC236}">
                  <a16:creationId xmlns:a16="http://schemas.microsoft.com/office/drawing/2014/main" id="{122CBB79-3E25-4805-BA35-71C18D8C1807}"/>
                </a:ext>
              </a:extLst>
            </p:cNvPr>
            <p:cNvSpPr/>
            <p:nvPr userDrawn="1"/>
          </p:nvSpPr>
          <p:spPr>
            <a:xfrm>
              <a:off x="4889500" y="6766560"/>
              <a:ext cx="1157261" cy="91440"/>
            </a:xfrm>
            <a:prstGeom prst="rect">
              <a:avLst/>
            </a:prstGeom>
            <a:solidFill>
              <a:srgbClr val="E40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3" name="Rectangle 12">
              <a:extLst>
                <a:ext uri="{FF2B5EF4-FFF2-40B4-BE49-F238E27FC236}">
                  <a16:creationId xmlns:a16="http://schemas.microsoft.com/office/drawing/2014/main" id="{CF128E2A-103D-410E-AF80-5226B34FAC05}"/>
                </a:ext>
              </a:extLst>
            </p:cNvPr>
            <p:cNvSpPr/>
            <p:nvPr/>
          </p:nvSpPr>
          <p:spPr>
            <a:xfrm>
              <a:off x="5954712" y="6766560"/>
              <a:ext cx="2260819" cy="91440"/>
            </a:xfrm>
            <a:prstGeom prst="rect">
              <a:avLst/>
            </a:prstGeom>
            <a:solidFill>
              <a:srgbClr val="F37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4" name="Rectangle 13">
              <a:extLst>
                <a:ext uri="{FF2B5EF4-FFF2-40B4-BE49-F238E27FC236}">
                  <a16:creationId xmlns:a16="http://schemas.microsoft.com/office/drawing/2014/main" id="{E275072D-6FCA-46E0-A146-5B484B5DDC31}"/>
                </a:ext>
              </a:extLst>
            </p:cNvPr>
            <p:cNvSpPr/>
            <p:nvPr/>
          </p:nvSpPr>
          <p:spPr>
            <a:xfrm>
              <a:off x="8032750" y="6766560"/>
              <a:ext cx="2178050" cy="91440"/>
            </a:xfrm>
            <a:prstGeom prst="rect">
              <a:avLst/>
            </a:prstGeom>
            <a:solidFill>
              <a:srgbClr val="1D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sp>
          <p:nvSpPr>
            <p:cNvPr id="15" name="Rectangle 14">
              <a:extLst>
                <a:ext uri="{FF2B5EF4-FFF2-40B4-BE49-F238E27FC236}">
                  <a16:creationId xmlns:a16="http://schemas.microsoft.com/office/drawing/2014/main" id="{3DF95FA1-F9F1-463D-98DC-E760DEB4ECDB}"/>
                </a:ext>
              </a:extLst>
            </p:cNvPr>
            <p:cNvSpPr/>
            <p:nvPr/>
          </p:nvSpPr>
          <p:spPr>
            <a:xfrm>
              <a:off x="10113963" y="6766560"/>
              <a:ext cx="2078037" cy="91440"/>
            </a:xfrm>
            <a:prstGeom prst="rect">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err="1">
                <a:solidFill>
                  <a:schemeClr val="bg1"/>
                </a:solidFill>
                <a:latin typeface="+mj-lt"/>
              </a:endParaRPr>
            </a:p>
          </p:txBody>
        </p:sp>
      </p:grpSp>
      <p:pic>
        <p:nvPicPr>
          <p:cNvPr id="6" name="updated logo" descr="Logo&#10;&#10;Description automatically generated">
            <a:extLst>
              <a:ext uri="{FF2B5EF4-FFF2-40B4-BE49-F238E27FC236}">
                <a16:creationId xmlns:a16="http://schemas.microsoft.com/office/drawing/2014/main" id="{8F3372F7-7243-4131-A7BF-D616085D6533}"/>
              </a:ext>
            </a:extLst>
          </p:cNvPr>
          <p:cNvPicPr>
            <a:picLocks noChangeAspect="1"/>
          </p:cNvPicPr>
          <p:nvPr userDrawn="1"/>
        </p:nvPicPr>
        <p:blipFill>
          <a:blip r:embed="rId50"/>
          <a:stretch>
            <a:fillRect/>
          </a:stretch>
        </p:blipFill>
        <p:spPr>
          <a:xfrm>
            <a:off x="11489503" y="6431000"/>
            <a:ext cx="246888" cy="246888"/>
          </a:xfrm>
          <a:prstGeom prst="rect">
            <a:avLst/>
          </a:prstGeom>
        </p:spPr>
      </p:pic>
      <p:sp>
        <p:nvSpPr>
          <p:cNvPr id="16" name="Footer Placeholder 10">
            <a:extLst>
              <a:ext uri="{FF2B5EF4-FFF2-40B4-BE49-F238E27FC236}">
                <a16:creationId xmlns:a16="http://schemas.microsoft.com/office/drawing/2014/main" id="{B5FDD3E2-DB49-4FE9-8962-005CDC21E2C8}"/>
              </a:ext>
            </a:extLst>
          </p:cNvPr>
          <p:cNvSpPr>
            <a:spLocks noGrp="1"/>
          </p:cNvSpPr>
          <p:nvPr>
            <p:ph type="ftr" sz="quarter" idx="3"/>
          </p:nvPr>
        </p:nvSpPr>
        <p:spPr>
          <a:xfrm>
            <a:off x="1255901" y="6450474"/>
            <a:ext cx="2171700" cy="198631"/>
          </a:xfrm>
          <a:prstGeom prst="rect">
            <a:avLst/>
          </a:prstGeom>
        </p:spPr>
        <p:txBody>
          <a:bodyPr vert="horz" lIns="0" tIns="0" rIns="0" bIns="0" rtlCol="0" anchor="ctr"/>
          <a:lstStyle>
            <a:lvl1pPr marL="0" algn="l" defTabSz="914400" rtl="0" eaLnBrk="1" latinLnBrk="0" hangingPunct="1">
              <a:defRPr lang="en-US" sz="75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marL="0" lvl="4">
              <a:lnSpc>
                <a:spcPct val="85000"/>
              </a:lnSpc>
              <a:spcBef>
                <a:spcPts val="200"/>
              </a:spcBef>
              <a:spcAft>
                <a:spcPts val="400"/>
              </a:spcAft>
              <a:buClr>
                <a:schemeClr val="accent5"/>
              </a:buClr>
            </a:pPr>
            <a:endParaRPr lang="en-US"/>
          </a:p>
        </p:txBody>
      </p:sp>
    </p:spTree>
    <p:extLst>
      <p:ext uri="{BB962C8B-B14F-4D97-AF65-F5344CB8AC3E}">
        <p14:creationId xmlns:p14="http://schemas.microsoft.com/office/powerpoint/2010/main" val="2687004505"/>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 id="2147483866" r:id="rId34"/>
    <p:sldLayoutId id="2147483867" r:id="rId35"/>
    <p:sldLayoutId id="2147483868" r:id="rId36"/>
    <p:sldLayoutId id="2147483869" r:id="rId37"/>
    <p:sldLayoutId id="2147483870" r:id="rId38"/>
    <p:sldLayoutId id="2147483871" r:id="rId39"/>
    <p:sldLayoutId id="2147483872" r:id="rId40"/>
    <p:sldLayoutId id="2147483873" r:id="rId41"/>
    <p:sldLayoutId id="2147483874" r:id="rId42"/>
    <p:sldLayoutId id="2147483875" r:id="rId43"/>
    <p:sldLayoutId id="2147483876" r:id="rId44"/>
    <p:sldLayoutId id="2147483877" r:id="rId45"/>
    <p:sldLayoutId id="2147483878" r:id="rId46"/>
    <p:sldLayoutId id="2147483879" r:id="rId47"/>
    <p:sldLayoutId id="2147483880" r:id="rId48"/>
  </p:sldLayoutIdLst>
  <p:hf sldNum="0" hdr="0" ftr="0" dt="0"/>
  <p:txStyles>
    <p:titleStyle>
      <a:lvl1pPr algn="l" defTabSz="914400" rtl="0" eaLnBrk="1" latinLnBrk="0" hangingPunct="1">
        <a:lnSpc>
          <a:spcPct val="85000"/>
        </a:lnSpc>
        <a:spcBef>
          <a:spcPct val="0"/>
        </a:spcBef>
        <a:buNone/>
        <a:defRPr sz="3200" b="1" kern="100" spc="-130" baseline="0">
          <a:solidFill>
            <a:schemeClr val="tx1"/>
          </a:solidFill>
          <a:latin typeface="+mj-lt"/>
          <a:ea typeface="+mj-ea"/>
          <a:cs typeface="+mj-cs"/>
        </a:defRPr>
      </a:lvl1pPr>
    </p:titleStyle>
    <p:bodyStyle>
      <a:lvl1pPr marL="1714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1pPr>
      <a:lvl2pPr marL="4000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3pPr>
      <a:lvl4pPr marL="8572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960" userDrawn="1">
          <p15:clr>
            <a:srgbClr val="F26B43"/>
          </p15:clr>
        </p15:guide>
        <p15:guide id="4" orient="horz" pos="288" userDrawn="1">
          <p15:clr>
            <a:srgbClr val="F26B43"/>
          </p15:clr>
        </p15:guide>
        <p15:guide id="5" orient="horz" pos="1248" userDrawn="1">
          <p15:clr>
            <a:srgbClr val="F26B43"/>
          </p15:clr>
        </p15:guide>
        <p15:guide id="6" pos="288" userDrawn="1">
          <p15:clr>
            <a:srgbClr val="F26B43"/>
          </p15:clr>
        </p15:guide>
        <p15:guide id="7" pos="73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precisionrifleblog.com/2020/11/29/statistics-for-shooters/normal-distribution-standard-deviation/" TargetMode="External"/><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hyperlink" Target="https://creativecommons.org/licenses/by-nc-nd/3.0/"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openxmlformats.org/officeDocument/2006/relationships/hyperlink" Target="https://community.nginx.org/joinslack"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A5EC88-C753-F811-E625-CD791EC2F56D}"/>
              </a:ext>
            </a:extLst>
          </p:cNvPr>
          <p:cNvSpPr>
            <a:spLocks noGrp="1"/>
          </p:cNvSpPr>
          <p:nvPr>
            <p:ph type="ctrTitle"/>
          </p:nvPr>
        </p:nvSpPr>
        <p:spPr>
          <a:xfrm>
            <a:off x="457200" y="1143000"/>
            <a:ext cx="8471647" cy="2446038"/>
          </a:xfrm>
        </p:spPr>
        <p:txBody>
          <a:bodyPr/>
          <a:lstStyle/>
          <a:p>
            <a:r>
              <a:rPr lang="en-US" sz="4800" dirty="0">
                <a:solidFill>
                  <a:schemeClr val="bg1"/>
                </a:solidFill>
              </a:rPr>
              <a:t>Know Your Data:</a:t>
            </a:r>
            <a:br>
              <a:rPr lang="en-US" sz="4800" dirty="0">
                <a:solidFill>
                  <a:schemeClr val="bg1"/>
                </a:solidFill>
              </a:rPr>
            </a:br>
            <a:r>
              <a:rPr lang="en-US" sz="4800" dirty="0">
                <a:solidFill>
                  <a:schemeClr val="bg1"/>
                </a:solidFill>
              </a:rPr>
              <a:t>The stats behind the numbers</a:t>
            </a:r>
            <a:endParaRPr lang="en-US" dirty="0"/>
          </a:p>
        </p:txBody>
      </p:sp>
      <p:sp>
        <p:nvSpPr>
          <p:cNvPr id="5" name="Text Placeholder 4">
            <a:extLst>
              <a:ext uri="{FF2B5EF4-FFF2-40B4-BE49-F238E27FC236}">
                <a16:creationId xmlns:a16="http://schemas.microsoft.com/office/drawing/2014/main" id="{07A5AA73-E77E-F6E0-1A79-87513B7D7D13}"/>
              </a:ext>
            </a:extLst>
          </p:cNvPr>
          <p:cNvSpPr>
            <a:spLocks noGrp="1"/>
          </p:cNvSpPr>
          <p:nvPr>
            <p:ph type="body" sz="quarter" idx="11"/>
          </p:nvPr>
        </p:nvSpPr>
        <p:spPr>
          <a:xfrm>
            <a:off x="958485" y="3701530"/>
            <a:ext cx="7970362" cy="1774825"/>
          </a:xfrm>
        </p:spPr>
        <p:txBody>
          <a:bodyPr/>
          <a:lstStyle/>
          <a:p>
            <a:r>
              <a:rPr lang="en-US" sz="1600" dirty="0">
                <a:solidFill>
                  <a:schemeClr val="bg1"/>
                </a:solidFill>
              </a:rPr>
              <a:t>Dave McAllister</a:t>
            </a:r>
          </a:p>
          <a:p>
            <a:r>
              <a:rPr lang="en-US" sz="1600" dirty="0">
                <a:solidFill>
                  <a:schemeClr val="bg1"/>
                </a:solidFill>
              </a:rPr>
              <a:t>Sr. OSS Technologist</a:t>
            </a:r>
          </a:p>
          <a:p>
            <a:r>
              <a:rPr lang="en-US" sz="1600" dirty="0">
                <a:solidFill>
                  <a:schemeClr val="bg1"/>
                </a:solidFill>
              </a:rPr>
              <a:t>NGINX</a:t>
            </a:r>
          </a:p>
          <a:p>
            <a:endParaRPr lang="en-US" dirty="0"/>
          </a:p>
        </p:txBody>
      </p:sp>
      <p:pic>
        <p:nvPicPr>
          <p:cNvPr id="7" name="Picture 6">
            <a:extLst>
              <a:ext uri="{FF2B5EF4-FFF2-40B4-BE49-F238E27FC236}">
                <a16:creationId xmlns:a16="http://schemas.microsoft.com/office/drawing/2014/main" id="{7D3C70A6-3ED1-8C69-2D22-A3820E94C64D}"/>
              </a:ext>
            </a:extLst>
          </p:cNvPr>
          <p:cNvPicPr>
            <a:picLocks noChangeAspect="1"/>
          </p:cNvPicPr>
          <p:nvPr/>
        </p:nvPicPr>
        <p:blipFill>
          <a:blip r:embed="rId3"/>
          <a:stretch>
            <a:fillRect/>
          </a:stretch>
        </p:blipFill>
        <p:spPr>
          <a:xfrm>
            <a:off x="10406853" y="5903829"/>
            <a:ext cx="1101452" cy="436384"/>
          </a:xfrm>
          <a:prstGeom prst="rect">
            <a:avLst/>
          </a:prstGeom>
        </p:spPr>
      </p:pic>
    </p:spTree>
    <p:extLst>
      <p:ext uri="{BB962C8B-B14F-4D97-AF65-F5344CB8AC3E}">
        <p14:creationId xmlns:p14="http://schemas.microsoft.com/office/powerpoint/2010/main" val="282969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BBB4C1-69B6-20EC-84F9-5CE774C85364}"/>
              </a:ext>
            </a:extLst>
          </p:cNvPr>
          <p:cNvSpPr>
            <a:spLocks noGrp="1"/>
          </p:cNvSpPr>
          <p:nvPr>
            <p:ph type="body" sz="quarter" idx="10"/>
          </p:nvPr>
        </p:nvSpPr>
        <p:spPr>
          <a:xfrm>
            <a:off x="457200" y="1968498"/>
            <a:ext cx="4715691" cy="4102020"/>
          </a:xfrm>
        </p:spPr>
        <p:txBody>
          <a:bodyPr/>
          <a:lstStyle/>
          <a:p>
            <a:pPr>
              <a:spcBef>
                <a:spcPts val="200"/>
              </a:spcBef>
            </a:pPr>
            <a:r>
              <a:rPr lang="en-US" sz="2000" dirty="0"/>
              <a:t>Another central tendency</a:t>
            </a:r>
          </a:p>
          <a:p>
            <a:pPr>
              <a:spcBef>
                <a:spcPts val="200"/>
              </a:spcBef>
            </a:pPr>
            <a:r>
              <a:rPr lang="en-US" sz="2000" dirty="0"/>
              <a:t>Often used for things growing exponentially</a:t>
            </a:r>
          </a:p>
          <a:p>
            <a:pPr>
              <a:spcBef>
                <a:spcPts val="200"/>
              </a:spcBef>
            </a:pPr>
            <a:r>
              <a:rPr lang="en-US" sz="2000" dirty="0"/>
              <a:t>Multiply all the items together, take the nth root</a:t>
            </a:r>
          </a:p>
          <a:p>
            <a:pPr>
              <a:spcBef>
                <a:spcPts val="200"/>
              </a:spcBef>
            </a:pPr>
            <a:r>
              <a:rPr lang="en-US" sz="2000" dirty="0"/>
              <a:t>In DevOps</a:t>
            </a:r>
          </a:p>
          <a:p>
            <a:pPr lvl="1">
              <a:spcBef>
                <a:spcPts val="200"/>
              </a:spcBef>
            </a:pPr>
            <a:r>
              <a:rPr lang="en-US" sz="2000" dirty="0"/>
              <a:t>Average number of deploys per unit of time</a:t>
            </a:r>
          </a:p>
          <a:p>
            <a:pPr lvl="1">
              <a:spcBef>
                <a:spcPts val="200"/>
              </a:spcBef>
            </a:pPr>
            <a:r>
              <a:rPr lang="en-US" sz="2000" dirty="0"/>
              <a:t>Average lead time for changes</a:t>
            </a:r>
          </a:p>
          <a:p>
            <a:pPr lvl="1">
              <a:spcBef>
                <a:spcPts val="200"/>
              </a:spcBef>
            </a:pPr>
            <a:r>
              <a:rPr lang="en-US" sz="2000" dirty="0"/>
              <a:t>MTTR</a:t>
            </a:r>
          </a:p>
          <a:p>
            <a:pPr lvl="1">
              <a:spcBef>
                <a:spcPts val="200"/>
              </a:spcBef>
            </a:pPr>
            <a:r>
              <a:rPr lang="en-US" sz="2000" dirty="0"/>
              <a:t>Throughput</a:t>
            </a:r>
          </a:p>
        </p:txBody>
      </p:sp>
      <p:sp>
        <p:nvSpPr>
          <p:cNvPr id="3" name="Title 2">
            <a:extLst>
              <a:ext uri="{FF2B5EF4-FFF2-40B4-BE49-F238E27FC236}">
                <a16:creationId xmlns:a16="http://schemas.microsoft.com/office/drawing/2014/main" id="{6F4A5D65-9E26-E691-3C6D-44AFBAE2CA3E}"/>
              </a:ext>
            </a:extLst>
          </p:cNvPr>
          <p:cNvSpPr>
            <a:spLocks noGrp="1"/>
          </p:cNvSpPr>
          <p:nvPr>
            <p:ph type="title"/>
          </p:nvPr>
        </p:nvSpPr>
        <p:spPr/>
        <p:txBody>
          <a:bodyPr/>
          <a:lstStyle/>
          <a:p>
            <a:r>
              <a:rPr lang="en-US" dirty="0"/>
              <a:t>Geometric</a:t>
            </a:r>
          </a:p>
        </p:txBody>
      </p:sp>
      <p:sp>
        <p:nvSpPr>
          <p:cNvPr id="4" name="Rectangle 3">
            <a:extLst>
              <a:ext uri="{FF2B5EF4-FFF2-40B4-BE49-F238E27FC236}">
                <a16:creationId xmlns:a16="http://schemas.microsoft.com/office/drawing/2014/main" id="{B5A51139-C818-EC81-D440-588A9ECCAC66}"/>
              </a:ext>
            </a:extLst>
          </p:cNvPr>
          <p:cNvSpPr/>
          <p:nvPr/>
        </p:nvSpPr>
        <p:spPr>
          <a:xfrm>
            <a:off x="5793922" y="1754278"/>
            <a:ext cx="1025978" cy="565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r>
              <a:rPr lang="en-US" kern="100" dirty="0">
                <a:solidFill>
                  <a:schemeClr val="bg1"/>
                </a:solidFill>
                <a:latin typeface="+mj-lt"/>
              </a:rPr>
              <a:t>Internet</a:t>
            </a:r>
          </a:p>
        </p:txBody>
      </p:sp>
      <p:sp>
        <p:nvSpPr>
          <p:cNvPr id="5" name="Rectangle 4">
            <a:extLst>
              <a:ext uri="{FF2B5EF4-FFF2-40B4-BE49-F238E27FC236}">
                <a16:creationId xmlns:a16="http://schemas.microsoft.com/office/drawing/2014/main" id="{6FB1E44E-B398-E1CA-2B4B-13CF987ECC88}"/>
              </a:ext>
            </a:extLst>
          </p:cNvPr>
          <p:cNvSpPr/>
          <p:nvPr/>
        </p:nvSpPr>
        <p:spPr>
          <a:xfrm>
            <a:off x="7284175" y="1754279"/>
            <a:ext cx="1188720" cy="574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r>
              <a:rPr lang="en-US" kern="100" dirty="0">
                <a:solidFill>
                  <a:schemeClr val="bg1"/>
                </a:solidFill>
                <a:latin typeface="+mj-lt"/>
              </a:rPr>
              <a:t>Load Balancer</a:t>
            </a:r>
          </a:p>
        </p:txBody>
      </p:sp>
      <p:sp>
        <p:nvSpPr>
          <p:cNvPr id="6" name="Rectangle 5">
            <a:extLst>
              <a:ext uri="{FF2B5EF4-FFF2-40B4-BE49-F238E27FC236}">
                <a16:creationId xmlns:a16="http://schemas.microsoft.com/office/drawing/2014/main" id="{83455F2D-76BD-1D84-FCE6-8AE028DF2979}"/>
              </a:ext>
            </a:extLst>
          </p:cNvPr>
          <p:cNvSpPr/>
          <p:nvPr/>
        </p:nvSpPr>
        <p:spPr>
          <a:xfrm>
            <a:off x="8937171" y="2682562"/>
            <a:ext cx="1188720" cy="574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r>
              <a:rPr lang="en-US" kern="100" dirty="0">
                <a:solidFill>
                  <a:schemeClr val="bg1"/>
                </a:solidFill>
                <a:latin typeface="+mj-lt"/>
              </a:rPr>
              <a:t>100 of 600</a:t>
            </a:r>
          </a:p>
        </p:txBody>
      </p:sp>
      <p:sp>
        <p:nvSpPr>
          <p:cNvPr id="7" name="Rectangle 6">
            <a:extLst>
              <a:ext uri="{FF2B5EF4-FFF2-40B4-BE49-F238E27FC236}">
                <a16:creationId xmlns:a16="http://schemas.microsoft.com/office/drawing/2014/main" id="{497CCC2D-EDC6-C213-F408-78ED027A2180}"/>
              </a:ext>
            </a:extLst>
          </p:cNvPr>
          <p:cNvSpPr/>
          <p:nvPr/>
        </p:nvSpPr>
        <p:spPr>
          <a:xfrm>
            <a:off x="8937171" y="1745210"/>
            <a:ext cx="1188720" cy="574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r>
              <a:rPr lang="en-US" kern="100" dirty="0">
                <a:solidFill>
                  <a:schemeClr val="bg1"/>
                </a:solidFill>
                <a:latin typeface="+mj-lt"/>
              </a:rPr>
              <a:t>300 of 1K</a:t>
            </a:r>
          </a:p>
        </p:txBody>
      </p:sp>
      <p:sp>
        <p:nvSpPr>
          <p:cNvPr id="8" name="Rectangle 7">
            <a:extLst>
              <a:ext uri="{FF2B5EF4-FFF2-40B4-BE49-F238E27FC236}">
                <a16:creationId xmlns:a16="http://schemas.microsoft.com/office/drawing/2014/main" id="{CA718AF3-5DF3-5EED-6C60-5D747884BDBA}"/>
              </a:ext>
            </a:extLst>
          </p:cNvPr>
          <p:cNvSpPr/>
          <p:nvPr/>
        </p:nvSpPr>
        <p:spPr>
          <a:xfrm>
            <a:off x="8937171" y="807858"/>
            <a:ext cx="1188720" cy="574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r>
              <a:rPr lang="en-US" kern="100" dirty="0">
                <a:solidFill>
                  <a:schemeClr val="bg1"/>
                </a:solidFill>
                <a:latin typeface="+mj-lt"/>
              </a:rPr>
              <a:t>2K of 5K</a:t>
            </a:r>
          </a:p>
        </p:txBody>
      </p:sp>
      <p:cxnSp>
        <p:nvCxnSpPr>
          <p:cNvPr id="12" name="Straight Arrow Connector 11">
            <a:extLst>
              <a:ext uri="{FF2B5EF4-FFF2-40B4-BE49-F238E27FC236}">
                <a16:creationId xmlns:a16="http://schemas.microsoft.com/office/drawing/2014/main" id="{4F35D540-CB26-BDDC-2682-1D8D991553DD}"/>
              </a:ext>
            </a:extLst>
          </p:cNvPr>
          <p:cNvCxnSpPr>
            <a:cxnSpLocks/>
            <a:stCxn id="4" idx="3"/>
            <a:endCxn id="5" idx="1"/>
          </p:cNvCxnSpPr>
          <p:nvPr/>
        </p:nvCxnSpPr>
        <p:spPr>
          <a:xfrm>
            <a:off x="6819900" y="2037127"/>
            <a:ext cx="464275" cy="4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17A644-B852-96FB-29D6-C27E04215207}"/>
              </a:ext>
            </a:extLst>
          </p:cNvPr>
          <p:cNvCxnSpPr>
            <a:cxnSpLocks/>
            <a:stCxn id="5" idx="3"/>
          </p:cNvCxnSpPr>
          <p:nvPr/>
        </p:nvCxnSpPr>
        <p:spPr>
          <a:xfrm flipV="1">
            <a:off x="8472895" y="1095241"/>
            <a:ext cx="502920" cy="946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704E0F-55CE-7FDA-CE09-85FB4EA961DB}"/>
              </a:ext>
            </a:extLst>
          </p:cNvPr>
          <p:cNvCxnSpPr/>
          <p:nvPr/>
        </p:nvCxnSpPr>
        <p:spPr>
          <a:xfrm>
            <a:off x="8461737" y="2051256"/>
            <a:ext cx="464276" cy="74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82802AB-50A2-5FF6-23C0-30D775E5771C}"/>
              </a:ext>
            </a:extLst>
          </p:cNvPr>
          <p:cNvCxnSpPr>
            <a:cxnSpLocks/>
            <a:stCxn id="5" idx="3"/>
          </p:cNvCxnSpPr>
          <p:nvPr/>
        </p:nvCxnSpPr>
        <p:spPr>
          <a:xfrm>
            <a:off x="8472895" y="2041662"/>
            <a:ext cx="441960" cy="9356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F03B876-06E7-E486-8694-A7434F2BF11D}"/>
              </a:ext>
            </a:extLst>
          </p:cNvPr>
          <p:cNvCxnSpPr>
            <a:cxnSpLocks/>
          </p:cNvCxnSpPr>
          <p:nvPr/>
        </p:nvCxnSpPr>
        <p:spPr>
          <a:xfrm>
            <a:off x="5376019" y="920751"/>
            <a:ext cx="0" cy="548004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1140F57-89E2-500C-FFDB-4495F7D8C38B}"/>
              </a:ext>
            </a:extLst>
          </p:cNvPr>
          <p:cNvSpPr txBox="1"/>
          <p:nvPr/>
        </p:nvSpPr>
        <p:spPr>
          <a:xfrm>
            <a:off x="10384591" y="815037"/>
            <a:ext cx="1281466" cy="567587"/>
          </a:xfrm>
          <a:prstGeom prst="rect">
            <a:avLst/>
          </a:prstGeom>
          <a:noFill/>
        </p:spPr>
        <p:txBody>
          <a:bodyPr wrap="square" lIns="0" tIns="45720" rIns="0" bIns="0" rtlCol="0">
            <a:noAutofit/>
          </a:bodyPr>
          <a:lstStyle/>
          <a:p>
            <a:pPr algn="l">
              <a:lnSpc>
                <a:spcPct val="114000"/>
              </a:lnSpc>
              <a:spcBef>
                <a:spcPts val="300"/>
              </a:spcBef>
              <a:spcAft>
                <a:spcPts val="300"/>
              </a:spcAft>
            </a:pPr>
            <a:r>
              <a:rPr lang="en-US" sz="1600" kern="100" dirty="0">
                <a:latin typeface="+mj-lt"/>
              </a:rPr>
              <a:t>33.33 Requests/sec</a:t>
            </a:r>
          </a:p>
        </p:txBody>
      </p:sp>
      <p:sp>
        <p:nvSpPr>
          <p:cNvPr id="29" name="TextBox 28">
            <a:extLst>
              <a:ext uri="{FF2B5EF4-FFF2-40B4-BE49-F238E27FC236}">
                <a16:creationId xmlns:a16="http://schemas.microsoft.com/office/drawing/2014/main" id="{D10A5AB5-625C-EA87-B665-C4254FED7512}"/>
              </a:ext>
            </a:extLst>
          </p:cNvPr>
          <p:cNvSpPr txBox="1"/>
          <p:nvPr/>
        </p:nvSpPr>
        <p:spPr>
          <a:xfrm>
            <a:off x="10384591" y="2636662"/>
            <a:ext cx="1281466" cy="567587"/>
          </a:xfrm>
          <a:prstGeom prst="rect">
            <a:avLst/>
          </a:prstGeom>
          <a:noFill/>
        </p:spPr>
        <p:txBody>
          <a:bodyPr wrap="square" lIns="0" tIns="45720" rIns="0" bIns="0" rtlCol="0">
            <a:noAutofit/>
          </a:bodyPr>
          <a:lstStyle/>
          <a:p>
            <a:pPr algn="l">
              <a:lnSpc>
                <a:spcPct val="114000"/>
              </a:lnSpc>
              <a:spcBef>
                <a:spcPts val="300"/>
              </a:spcBef>
              <a:spcAft>
                <a:spcPts val="300"/>
              </a:spcAft>
            </a:pPr>
            <a:r>
              <a:rPr lang="en-US" sz="1600" kern="100" dirty="0">
                <a:latin typeface="+mj-lt"/>
              </a:rPr>
              <a:t>1.66 Requests/sec</a:t>
            </a:r>
          </a:p>
        </p:txBody>
      </p:sp>
      <p:sp>
        <p:nvSpPr>
          <p:cNvPr id="30" name="TextBox 29">
            <a:extLst>
              <a:ext uri="{FF2B5EF4-FFF2-40B4-BE49-F238E27FC236}">
                <a16:creationId xmlns:a16="http://schemas.microsoft.com/office/drawing/2014/main" id="{FF54C4F6-2E4C-0622-F3BA-8485B7AE37E0}"/>
              </a:ext>
            </a:extLst>
          </p:cNvPr>
          <p:cNvSpPr txBox="1"/>
          <p:nvPr/>
        </p:nvSpPr>
        <p:spPr>
          <a:xfrm>
            <a:off x="10370657" y="1671257"/>
            <a:ext cx="1281466" cy="567587"/>
          </a:xfrm>
          <a:prstGeom prst="rect">
            <a:avLst/>
          </a:prstGeom>
          <a:noFill/>
        </p:spPr>
        <p:txBody>
          <a:bodyPr wrap="square" lIns="0" tIns="45720" rIns="0" bIns="0" rtlCol="0">
            <a:noAutofit/>
          </a:bodyPr>
          <a:lstStyle/>
          <a:p>
            <a:pPr algn="l">
              <a:lnSpc>
                <a:spcPct val="114000"/>
              </a:lnSpc>
              <a:spcBef>
                <a:spcPts val="300"/>
              </a:spcBef>
              <a:spcAft>
                <a:spcPts val="300"/>
              </a:spcAft>
            </a:pPr>
            <a:r>
              <a:rPr lang="en-US" sz="1600" kern="100" dirty="0">
                <a:latin typeface="+mj-lt"/>
              </a:rPr>
              <a:t>5 Requests/sec</a:t>
            </a:r>
          </a:p>
        </p:txBody>
      </p:sp>
      <p:sp>
        <p:nvSpPr>
          <p:cNvPr id="32" name="TextBox 31">
            <a:extLst>
              <a:ext uri="{FF2B5EF4-FFF2-40B4-BE49-F238E27FC236}">
                <a16:creationId xmlns:a16="http://schemas.microsoft.com/office/drawing/2014/main" id="{B38DE3D0-0911-79BF-89CA-AE3519AA6AFD}"/>
              </a:ext>
            </a:extLst>
          </p:cNvPr>
          <p:cNvSpPr txBox="1"/>
          <p:nvPr/>
        </p:nvSpPr>
        <p:spPr>
          <a:xfrm>
            <a:off x="5631398" y="3979401"/>
            <a:ext cx="6100354" cy="646331"/>
          </a:xfrm>
          <a:prstGeom prst="rect">
            <a:avLst/>
          </a:prstGeom>
          <a:noFill/>
        </p:spPr>
        <p:txBody>
          <a:bodyPr wrap="square">
            <a:spAutoFit/>
          </a:bodyPr>
          <a:lstStyle/>
          <a:p>
            <a:r>
              <a:rPr lang="en-US" b="0" i="0" dirty="0">
                <a:solidFill>
                  <a:srgbClr val="374151"/>
                </a:solidFill>
                <a:effectLst/>
                <a:latin typeface="Söhne"/>
              </a:rPr>
              <a:t>Geometric mean = (33.33 * 5 * 1.66) ^ (1/3) = </a:t>
            </a:r>
            <a:r>
              <a:rPr lang="en-US" b="1" i="0" dirty="0">
                <a:solidFill>
                  <a:srgbClr val="374151"/>
                </a:solidFill>
                <a:effectLst/>
                <a:latin typeface="Söhne"/>
              </a:rPr>
              <a:t>6.525 requests per second</a:t>
            </a:r>
            <a:endParaRPr lang="en-US" b="1" dirty="0"/>
          </a:p>
        </p:txBody>
      </p:sp>
    </p:spTree>
    <p:extLst>
      <p:ext uri="{BB962C8B-B14F-4D97-AF65-F5344CB8AC3E}">
        <p14:creationId xmlns:p14="http://schemas.microsoft.com/office/powerpoint/2010/main" val="22030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230FB0-A4F7-865A-9666-4D9D4B7B59F3}"/>
              </a:ext>
            </a:extLst>
          </p:cNvPr>
          <p:cNvSpPr>
            <a:spLocks noGrp="1"/>
          </p:cNvSpPr>
          <p:nvPr>
            <p:ph type="title"/>
          </p:nvPr>
        </p:nvSpPr>
        <p:spPr/>
        <p:txBody>
          <a:bodyPr/>
          <a:lstStyle/>
          <a:p>
            <a:r>
              <a:rPr lang="en-US" dirty="0"/>
              <a:t>Harmonic</a:t>
            </a:r>
          </a:p>
        </p:txBody>
      </p:sp>
      <p:sp>
        <p:nvSpPr>
          <p:cNvPr id="4" name="Text Placeholder 1">
            <a:extLst>
              <a:ext uri="{FF2B5EF4-FFF2-40B4-BE49-F238E27FC236}">
                <a16:creationId xmlns:a16="http://schemas.microsoft.com/office/drawing/2014/main" id="{221F767A-15C8-8607-70A8-85B4F6685122}"/>
              </a:ext>
            </a:extLst>
          </p:cNvPr>
          <p:cNvSpPr txBox="1">
            <a:spLocks/>
          </p:cNvSpPr>
          <p:nvPr/>
        </p:nvSpPr>
        <p:spPr>
          <a:xfrm>
            <a:off x="457200" y="1968498"/>
            <a:ext cx="4715691" cy="3400290"/>
          </a:xfrm>
          <a:prstGeom prst="rect">
            <a:avLst/>
          </a:prstGeom>
        </p:spPr>
        <p:txBody>
          <a:bodyPr vert="horz" lIns="0" tIns="45720" rIns="91440" bIns="45720" rtlCol="0">
            <a:spAutoFit/>
          </a:bodyPr>
          <a:lstStyle>
            <a:lvl1pPr marL="1714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1pPr>
            <a:lvl2pPr marL="4000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3pPr>
            <a:lvl4pPr marL="8572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a:spcBef>
                <a:spcPts val="200"/>
              </a:spcBef>
            </a:pPr>
            <a:r>
              <a:rPr lang="en-US" sz="2000" dirty="0"/>
              <a:t>Measure the performance where multiple systems are involved</a:t>
            </a:r>
          </a:p>
          <a:p>
            <a:pPr>
              <a:spcBef>
                <a:spcPts val="200"/>
              </a:spcBef>
            </a:pPr>
            <a:r>
              <a:rPr lang="en-US" sz="2000" dirty="0"/>
              <a:t>Weights the lowest figure the highest</a:t>
            </a:r>
          </a:p>
          <a:p>
            <a:pPr>
              <a:spcBef>
                <a:spcPts val="200"/>
              </a:spcBef>
            </a:pPr>
            <a:r>
              <a:rPr lang="en-US" sz="2000" dirty="0"/>
              <a:t>Divide n by the sum of the reciprocals</a:t>
            </a:r>
          </a:p>
          <a:p>
            <a:pPr>
              <a:spcBef>
                <a:spcPts val="200"/>
              </a:spcBef>
            </a:pPr>
            <a:r>
              <a:rPr lang="en-US" sz="2000" dirty="0"/>
              <a:t>In DevOps</a:t>
            </a:r>
          </a:p>
          <a:p>
            <a:pPr lvl="1">
              <a:spcBef>
                <a:spcPts val="200"/>
              </a:spcBef>
            </a:pPr>
            <a:r>
              <a:rPr lang="en-US" sz="2000" dirty="0"/>
              <a:t>Performance within range</a:t>
            </a:r>
          </a:p>
          <a:p>
            <a:pPr lvl="1">
              <a:spcBef>
                <a:spcPts val="200"/>
              </a:spcBef>
            </a:pPr>
            <a:r>
              <a:rPr lang="en-US" sz="2000" dirty="0"/>
              <a:t>Overall indication of latency or thruput</a:t>
            </a:r>
          </a:p>
          <a:p>
            <a:pPr lvl="1">
              <a:spcBef>
                <a:spcPts val="200"/>
              </a:spcBef>
            </a:pPr>
            <a:r>
              <a:rPr lang="en-US" sz="2000" dirty="0"/>
              <a:t>Use in complex environments</a:t>
            </a:r>
          </a:p>
          <a:p>
            <a:pPr lvl="1">
              <a:spcBef>
                <a:spcPts val="200"/>
              </a:spcBef>
            </a:pPr>
            <a:r>
              <a:rPr lang="en-US" sz="2000" dirty="0"/>
              <a:t>Especially useful for outliers</a:t>
            </a:r>
          </a:p>
        </p:txBody>
      </p:sp>
      <p:sp>
        <p:nvSpPr>
          <p:cNvPr id="5" name="TextBox 4">
            <a:extLst>
              <a:ext uri="{FF2B5EF4-FFF2-40B4-BE49-F238E27FC236}">
                <a16:creationId xmlns:a16="http://schemas.microsoft.com/office/drawing/2014/main" id="{BDB7B968-BAEF-F12C-1907-573396DD236B}"/>
              </a:ext>
            </a:extLst>
          </p:cNvPr>
          <p:cNvSpPr txBox="1"/>
          <p:nvPr/>
        </p:nvSpPr>
        <p:spPr>
          <a:xfrm>
            <a:off x="6094475" y="2909626"/>
            <a:ext cx="4715691" cy="584775"/>
          </a:xfrm>
          <a:prstGeom prst="rect">
            <a:avLst/>
          </a:prstGeom>
          <a:noFill/>
        </p:spPr>
        <p:txBody>
          <a:bodyPr wrap="square">
            <a:spAutoFit/>
          </a:bodyPr>
          <a:lstStyle/>
          <a:p>
            <a:r>
              <a:rPr lang="en-US" sz="3200" b="0" i="0" dirty="0">
                <a:solidFill>
                  <a:srgbClr val="374151"/>
                </a:solidFill>
                <a:effectLst/>
                <a:latin typeface="Söhne"/>
              </a:rPr>
              <a:t>n / (1/x1 + 1/x2 + ... + 1/</a:t>
            </a:r>
            <a:r>
              <a:rPr lang="en-US" sz="3200" b="0" i="0" dirty="0" err="1">
                <a:solidFill>
                  <a:srgbClr val="374151"/>
                </a:solidFill>
                <a:effectLst/>
                <a:latin typeface="Söhne"/>
              </a:rPr>
              <a:t>xn</a:t>
            </a:r>
            <a:r>
              <a:rPr lang="en-US" sz="3200" b="0" i="0" dirty="0">
                <a:solidFill>
                  <a:srgbClr val="374151"/>
                </a:solidFill>
                <a:effectLst/>
                <a:latin typeface="Söhne"/>
              </a:rPr>
              <a:t>)</a:t>
            </a:r>
            <a:endParaRPr lang="en-US" sz="3200" dirty="0"/>
          </a:p>
        </p:txBody>
      </p:sp>
      <p:graphicFrame>
        <p:nvGraphicFramePr>
          <p:cNvPr id="9" name="Table 9">
            <a:extLst>
              <a:ext uri="{FF2B5EF4-FFF2-40B4-BE49-F238E27FC236}">
                <a16:creationId xmlns:a16="http://schemas.microsoft.com/office/drawing/2014/main" id="{14B42A0E-FCD9-8B3A-F97F-88D896E303E9}"/>
              </a:ext>
            </a:extLst>
          </p:cNvPr>
          <p:cNvGraphicFramePr>
            <a:graphicFrameLocks noGrp="1"/>
          </p:cNvGraphicFramePr>
          <p:nvPr>
            <p:extLst>
              <p:ext uri="{D42A27DB-BD31-4B8C-83A1-F6EECF244321}">
                <p14:modId xmlns:p14="http://schemas.microsoft.com/office/powerpoint/2010/main" val="4233660874"/>
              </p:ext>
            </p:extLst>
          </p:nvPr>
        </p:nvGraphicFramePr>
        <p:xfrm>
          <a:off x="5676249" y="3735416"/>
          <a:ext cx="6055503" cy="2225040"/>
        </p:xfrm>
        <a:graphic>
          <a:graphicData uri="http://schemas.openxmlformats.org/drawingml/2006/table">
            <a:tbl>
              <a:tblPr firstRow="1" bandRow="1">
                <a:tableStyleId>{5C22544A-7EE6-4342-B048-85BDC9FD1C3A}</a:tableStyleId>
              </a:tblPr>
              <a:tblGrid>
                <a:gridCol w="2018501">
                  <a:extLst>
                    <a:ext uri="{9D8B030D-6E8A-4147-A177-3AD203B41FA5}">
                      <a16:colId xmlns:a16="http://schemas.microsoft.com/office/drawing/2014/main" val="3838403973"/>
                    </a:ext>
                  </a:extLst>
                </a:gridCol>
                <a:gridCol w="2018501">
                  <a:extLst>
                    <a:ext uri="{9D8B030D-6E8A-4147-A177-3AD203B41FA5}">
                      <a16:colId xmlns:a16="http://schemas.microsoft.com/office/drawing/2014/main" val="377276622"/>
                    </a:ext>
                  </a:extLst>
                </a:gridCol>
                <a:gridCol w="2018501">
                  <a:extLst>
                    <a:ext uri="{9D8B030D-6E8A-4147-A177-3AD203B41FA5}">
                      <a16:colId xmlns:a16="http://schemas.microsoft.com/office/drawing/2014/main" val="3311012123"/>
                    </a:ext>
                  </a:extLst>
                </a:gridCol>
              </a:tblGrid>
              <a:tr h="370840">
                <a:tc>
                  <a:txBody>
                    <a:bodyPr/>
                    <a:lstStyle/>
                    <a:p>
                      <a:endParaRPr lang="en-US"/>
                    </a:p>
                  </a:txBody>
                  <a:tcPr/>
                </a:tc>
                <a:tc>
                  <a:txBody>
                    <a:bodyPr/>
                    <a:lstStyle/>
                    <a:p>
                      <a:r>
                        <a:rPr lang="en-US" dirty="0"/>
                        <a:t>First % used</a:t>
                      </a:r>
                    </a:p>
                  </a:txBody>
                  <a:tcPr/>
                </a:tc>
                <a:tc>
                  <a:txBody>
                    <a:bodyPr/>
                    <a:lstStyle/>
                    <a:p>
                      <a:r>
                        <a:rPr lang="en-US" dirty="0"/>
                        <a:t>Second % Used</a:t>
                      </a:r>
                    </a:p>
                  </a:txBody>
                  <a:tcPr/>
                </a:tc>
                <a:extLst>
                  <a:ext uri="{0D108BD9-81ED-4DB2-BD59-A6C34878D82A}">
                    <a16:rowId xmlns:a16="http://schemas.microsoft.com/office/drawing/2014/main" val="1230242465"/>
                  </a:ext>
                </a:extLst>
              </a:tr>
              <a:tr h="370840">
                <a:tc>
                  <a:txBody>
                    <a:bodyPr/>
                    <a:lstStyle/>
                    <a:p>
                      <a:r>
                        <a:rPr lang="en-US" dirty="0"/>
                        <a:t>Node 1</a:t>
                      </a:r>
                    </a:p>
                  </a:txBody>
                  <a:tcPr/>
                </a:tc>
                <a:tc>
                  <a:txBody>
                    <a:bodyPr/>
                    <a:lstStyle/>
                    <a:p>
                      <a:r>
                        <a:rPr lang="en-US" dirty="0"/>
                        <a:t>30%</a:t>
                      </a:r>
                    </a:p>
                  </a:txBody>
                  <a:tcPr/>
                </a:tc>
                <a:tc>
                  <a:txBody>
                    <a:bodyPr/>
                    <a:lstStyle/>
                    <a:p>
                      <a:r>
                        <a:rPr lang="en-US" dirty="0"/>
                        <a:t>30%</a:t>
                      </a:r>
                    </a:p>
                  </a:txBody>
                  <a:tcPr/>
                </a:tc>
                <a:extLst>
                  <a:ext uri="{0D108BD9-81ED-4DB2-BD59-A6C34878D82A}">
                    <a16:rowId xmlns:a16="http://schemas.microsoft.com/office/drawing/2014/main" val="3858026487"/>
                  </a:ext>
                </a:extLst>
              </a:tr>
              <a:tr h="370840">
                <a:tc>
                  <a:txBody>
                    <a:bodyPr/>
                    <a:lstStyle/>
                    <a:p>
                      <a:r>
                        <a:rPr lang="en-US" dirty="0"/>
                        <a:t>Node 2</a:t>
                      </a:r>
                    </a:p>
                  </a:txBody>
                  <a:tcPr/>
                </a:tc>
                <a:tc>
                  <a:txBody>
                    <a:bodyPr/>
                    <a:lstStyle/>
                    <a:p>
                      <a:r>
                        <a:rPr lang="en-US" dirty="0"/>
                        <a:t>40%</a:t>
                      </a:r>
                    </a:p>
                  </a:txBody>
                  <a:tcPr/>
                </a:tc>
                <a:tc>
                  <a:txBody>
                    <a:bodyPr/>
                    <a:lstStyle/>
                    <a:p>
                      <a:r>
                        <a:rPr lang="en-US" dirty="0"/>
                        <a:t>40%</a:t>
                      </a:r>
                    </a:p>
                  </a:txBody>
                  <a:tcPr/>
                </a:tc>
                <a:extLst>
                  <a:ext uri="{0D108BD9-81ED-4DB2-BD59-A6C34878D82A}">
                    <a16:rowId xmlns:a16="http://schemas.microsoft.com/office/drawing/2014/main" val="3422500926"/>
                  </a:ext>
                </a:extLst>
              </a:tr>
              <a:tr h="370840">
                <a:tc>
                  <a:txBody>
                    <a:bodyPr/>
                    <a:lstStyle/>
                    <a:p>
                      <a:r>
                        <a:rPr lang="en-US" dirty="0"/>
                        <a:t>Node 3</a:t>
                      </a:r>
                    </a:p>
                  </a:txBody>
                  <a:tcPr/>
                </a:tc>
                <a:tc>
                  <a:txBody>
                    <a:bodyPr/>
                    <a:lstStyle/>
                    <a:p>
                      <a:r>
                        <a:rPr lang="en-US" dirty="0"/>
                        <a:t>20%</a:t>
                      </a:r>
                    </a:p>
                  </a:txBody>
                  <a:tcPr/>
                </a:tc>
                <a:tc>
                  <a:txBody>
                    <a:bodyPr/>
                    <a:lstStyle/>
                    <a:p>
                      <a:r>
                        <a:rPr lang="en-US" dirty="0"/>
                        <a:t>10%</a:t>
                      </a:r>
                    </a:p>
                  </a:txBody>
                  <a:tcPr/>
                </a:tc>
                <a:extLst>
                  <a:ext uri="{0D108BD9-81ED-4DB2-BD59-A6C34878D82A}">
                    <a16:rowId xmlns:a16="http://schemas.microsoft.com/office/drawing/2014/main" val="1801254627"/>
                  </a:ext>
                </a:extLst>
              </a:tr>
              <a:tr h="370840">
                <a:tc>
                  <a:txBody>
                    <a:bodyPr/>
                    <a:lstStyle/>
                    <a:p>
                      <a:r>
                        <a:rPr lang="en-US" dirty="0"/>
                        <a:t>Node 4</a:t>
                      </a:r>
                    </a:p>
                  </a:txBody>
                  <a:tcPr/>
                </a:tc>
                <a:tc>
                  <a:txBody>
                    <a:bodyPr/>
                    <a:lstStyle/>
                    <a:p>
                      <a:r>
                        <a:rPr lang="en-US" dirty="0"/>
                        <a:t>10%</a:t>
                      </a:r>
                    </a:p>
                  </a:txBody>
                  <a:tcPr/>
                </a:tc>
                <a:tc>
                  <a:txBody>
                    <a:bodyPr/>
                    <a:lstStyle/>
                    <a:p>
                      <a:r>
                        <a:rPr lang="en-US" dirty="0"/>
                        <a:t>80%</a:t>
                      </a:r>
                    </a:p>
                  </a:txBody>
                  <a:tcPr/>
                </a:tc>
                <a:extLst>
                  <a:ext uri="{0D108BD9-81ED-4DB2-BD59-A6C34878D82A}">
                    <a16:rowId xmlns:a16="http://schemas.microsoft.com/office/drawing/2014/main" val="1799915230"/>
                  </a:ext>
                </a:extLst>
              </a:tr>
              <a:tr h="370840">
                <a:tc>
                  <a:txBody>
                    <a:bodyPr/>
                    <a:lstStyle/>
                    <a:p>
                      <a:r>
                        <a:rPr lang="en-US" b="1" dirty="0"/>
                        <a:t>Harmonic</a:t>
                      </a:r>
                    </a:p>
                  </a:txBody>
                  <a:tcPr/>
                </a:tc>
                <a:tc>
                  <a:txBody>
                    <a:bodyPr/>
                    <a:lstStyle/>
                    <a:p>
                      <a:r>
                        <a:rPr lang="en-US" b="1" dirty="0"/>
                        <a:t>19.19%</a:t>
                      </a:r>
                    </a:p>
                  </a:txBody>
                  <a:tcPr/>
                </a:tc>
                <a:tc>
                  <a:txBody>
                    <a:bodyPr/>
                    <a:lstStyle/>
                    <a:p>
                      <a:r>
                        <a:rPr lang="en-US" b="1" dirty="0"/>
                        <a:t>32.82%</a:t>
                      </a:r>
                    </a:p>
                  </a:txBody>
                  <a:tcPr/>
                </a:tc>
                <a:extLst>
                  <a:ext uri="{0D108BD9-81ED-4DB2-BD59-A6C34878D82A}">
                    <a16:rowId xmlns:a16="http://schemas.microsoft.com/office/drawing/2014/main" val="3765783640"/>
                  </a:ext>
                </a:extLst>
              </a:tr>
            </a:tbl>
          </a:graphicData>
        </a:graphic>
      </p:graphicFrame>
      <p:sp>
        <p:nvSpPr>
          <p:cNvPr id="6" name="Rectangle 5">
            <a:extLst>
              <a:ext uri="{FF2B5EF4-FFF2-40B4-BE49-F238E27FC236}">
                <a16:creationId xmlns:a16="http://schemas.microsoft.com/office/drawing/2014/main" id="{29CC523F-2E40-8D90-8F89-6450CC03AA53}"/>
              </a:ext>
            </a:extLst>
          </p:cNvPr>
          <p:cNvSpPr/>
          <p:nvPr/>
        </p:nvSpPr>
        <p:spPr>
          <a:xfrm>
            <a:off x="7260989" y="712694"/>
            <a:ext cx="860612" cy="1640541"/>
          </a:xfrm>
          <a:prstGeom prst="rect">
            <a:avLst/>
          </a:prstGeom>
          <a:gradFill>
            <a:gsLst>
              <a:gs pos="0">
                <a:schemeClr val="bg1">
                  <a:lumMod val="85000"/>
                </a:schemeClr>
              </a:gs>
              <a:gs pos="68000">
                <a:schemeClr val="bg1">
                  <a:lumMod val="85000"/>
                </a:schemeClr>
              </a:gs>
              <a:gs pos="99000">
                <a:srgbClr val="00B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11" name="Rectangle 10">
            <a:extLst>
              <a:ext uri="{FF2B5EF4-FFF2-40B4-BE49-F238E27FC236}">
                <a16:creationId xmlns:a16="http://schemas.microsoft.com/office/drawing/2014/main" id="{7BE50ED4-E233-E956-1FB9-6562F0D26EB7}"/>
              </a:ext>
            </a:extLst>
          </p:cNvPr>
          <p:cNvSpPr/>
          <p:nvPr/>
        </p:nvSpPr>
        <p:spPr>
          <a:xfrm>
            <a:off x="8193433" y="712694"/>
            <a:ext cx="860612" cy="1640541"/>
          </a:xfrm>
          <a:prstGeom prst="rect">
            <a:avLst/>
          </a:prstGeom>
          <a:gradFill>
            <a:gsLst>
              <a:gs pos="0">
                <a:schemeClr val="bg1">
                  <a:lumMod val="85000"/>
                </a:schemeClr>
              </a:gs>
              <a:gs pos="53000">
                <a:schemeClr val="bg1">
                  <a:lumMod val="85000"/>
                </a:schemeClr>
              </a:gs>
              <a:gs pos="99000">
                <a:srgbClr val="00B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12" name="Rectangle 11">
            <a:extLst>
              <a:ext uri="{FF2B5EF4-FFF2-40B4-BE49-F238E27FC236}">
                <a16:creationId xmlns:a16="http://schemas.microsoft.com/office/drawing/2014/main" id="{9E160B2D-3A15-1992-05B5-6A334449FAF5}"/>
              </a:ext>
            </a:extLst>
          </p:cNvPr>
          <p:cNvSpPr/>
          <p:nvPr/>
        </p:nvSpPr>
        <p:spPr>
          <a:xfrm>
            <a:off x="9125877" y="712694"/>
            <a:ext cx="860612" cy="1640541"/>
          </a:xfrm>
          <a:prstGeom prst="rect">
            <a:avLst/>
          </a:prstGeom>
          <a:gradFill>
            <a:gsLst>
              <a:gs pos="0">
                <a:schemeClr val="bg1">
                  <a:lumMod val="85000"/>
                </a:schemeClr>
              </a:gs>
              <a:gs pos="76000">
                <a:schemeClr val="bg1">
                  <a:lumMod val="85000"/>
                </a:schemeClr>
              </a:gs>
              <a:gs pos="99000">
                <a:srgbClr val="00B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13" name="Rectangle 12">
            <a:extLst>
              <a:ext uri="{FF2B5EF4-FFF2-40B4-BE49-F238E27FC236}">
                <a16:creationId xmlns:a16="http://schemas.microsoft.com/office/drawing/2014/main" id="{B6629E42-2590-1D9A-6E83-5F6E6DB9D572}"/>
              </a:ext>
            </a:extLst>
          </p:cNvPr>
          <p:cNvSpPr/>
          <p:nvPr/>
        </p:nvSpPr>
        <p:spPr>
          <a:xfrm>
            <a:off x="10058321" y="712694"/>
            <a:ext cx="860612" cy="1640541"/>
          </a:xfrm>
          <a:prstGeom prst="rect">
            <a:avLst/>
          </a:prstGeom>
          <a:gradFill>
            <a:gsLst>
              <a:gs pos="0">
                <a:schemeClr val="bg1">
                  <a:lumMod val="85000"/>
                </a:schemeClr>
              </a:gs>
              <a:gs pos="84000">
                <a:schemeClr val="bg1">
                  <a:lumMod val="85000"/>
                </a:schemeClr>
              </a:gs>
              <a:gs pos="99000">
                <a:srgbClr val="00B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14" name="Rectangle 13">
            <a:extLst>
              <a:ext uri="{FF2B5EF4-FFF2-40B4-BE49-F238E27FC236}">
                <a16:creationId xmlns:a16="http://schemas.microsoft.com/office/drawing/2014/main" id="{F1F82E2B-A289-4CFD-E5B4-E9BFF2055D33}"/>
              </a:ext>
            </a:extLst>
          </p:cNvPr>
          <p:cNvSpPr/>
          <p:nvPr/>
        </p:nvSpPr>
        <p:spPr>
          <a:xfrm>
            <a:off x="9125877" y="685799"/>
            <a:ext cx="860612" cy="1640541"/>
          </a:xfrm>
          <a:prstGeom prst="rect">
            <a:avLst/>
          </a:prstGeom>
          <a:gradFill>
            <a:gsLst>
              <a:gs pos="0">
                <a:schemeClr val="bg1">
                  <a:lumMod val="85000"/>
                </a:schemeClr>
              </a:gs>
              <a:gs pos="83000">
                <a:schemeClr val="bg1">
                  <a:lumMod val="85000"/>
                </a:schemeClr>
              </a:gs>
              <a:gs pos="89000">
                <a:srgbClr val="00B050"/>
              </a:gs>
              <a:gs pos="99000">
                <a:srgbClr val="00B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15" name="Rectangle 14">
            <a:extLst>
              <a:ext uri="{FF2B5EF4-FFF2-40B4-BE49-F238E27FC236}">
                <a16:creationId xmlns:a16="http://schemas.microsoft.com/office/drawing/2014/main" id="{6383611A-1CD6-ED58-02E1-B9BE1218C053}"/>
              </a:ext>
            </a:extLst>
          </p:cNvPr>
          <p:cNvSpPr/>
          <p:nvPr/>
        </p:nvSpPr>
        <p:spPr>
          <a:xfrm>
            <a:off x="10073241" y="712694"/>
            <a:ext cx="860612" cy="1640541"/>
          </a:xfrm>
          <a:prstGeom prst="rect">
            <a:avLst/>
          </a:prstGeom>
          <a:gradFill>
            <a:gsLst>
              <a:gs pos="0">
                <a:schemeClr val="bg2">
                  <a:lumMod val="20000"/>
                  <a:lumOff val="80000"/>
                </a:schemeClr>
              </a:gs>
              <a:gs pos="25000">
                <a:srgbClr val="6DC595"/>
              </a:gs>
              <a:gs pos="20000">
                <a:schemeClr val="bg2">
                  <a:lumMod val="40000"/>
                  <a:lumOff val="60000"/>
                </a:schemeClr>
              </a:gs>
              <a:gs pos="99000">
                <a:srgbClr val="00B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Tree>
    <p:extLst>
      <p:ext uri="{BB962C8B-B14F-4D97-AF65-F5344CB8AC3E}">
        <p14:creationId xmlns:p14="http://schemas.microsoft.com/office/powerpoint/2010/main" val="187647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3E74C4-6EA7-6423-92FE-B3EC677EB1E3}"/>
              </a:ext>
            </a:extLst>
          </p:cNvPr>
          <p:cNvSpPr>
            <a:spLocks noGrp="1"/>
          </p:cNvSpPr>
          <p:nvPr>
            <p:ph type="body" sz="quarter" idx="10"/>
          </p:nvPr>
        </p:nvSpPr>
        <p:spPr>
          <a:xfrm>
            <a:off x="627017" y="1159309"/>
            <a:ext cx="6154784" cy="1774204"/>
          </a:xfrm>
        </p:spPr>
        <p:txBody>
          <a:bodyPr/>
          <a:lstStyle/>
          <a:p>
            <a:r>
              <a:rPr lang="en-US" sz="2000" kern="100" dirty="0">
                <a:latin typeface="+mj-lt"/>
              </a:rPr>
              <a:t>Amazingly underutilized!</a:t>
            </a:r>
          </a:p>
          <a:p>
            <a:r>
              <a:rPr lang="en-US" sz="2000" kern="100" dirty="0">
                <a:latin typeface="+mj-lt"/>
              </a:rPr>
              <a:t>Center value of a sorted list</a:t>
            </a:r>
          </a:p>
          <a:p>
            <a:r>
              <a:rPr lang="en-US" sz="2000" kern="100" dirty="0">
                <a:latin typeface="+mj-lt"/>
              </a:rPr>
              <a:t>Median is always the 50% point of a normal curve</a:t>
            </a:r>
            <a:endParaRPr lang="en-US" sz="2000" dirty="0"/>
          </a:p>
        </p:txBody>
      </p:sp>
      <p:sp>
        <p:nvSpPr>
          <p:cNvPr id="3" name="Title 2">
            <a:extLst>
              <a:ext uri="{FF2B5EF4-FFF2-40B4-BE49-F238E27FC236}">
                <a16:creationId xmlns:a16="http://schemas.microsoft.com/office/drawing/2014/main" id="{4C8451E2-2B0F-ECA3-D36C-6C2F7FCBEC16}"/>
              </a:ext>
            </a:extLst>
          </p:cNvPr>
          <p:cNvSpPr>
            <a:spLocks noGrp="1"/>
          </p:cNvSpPr>
          <p:nvPr>
            <p:ph type="title"/>
          </p:nvPr>
        </p:nvSpPr>
        <p:spPr/>
        <p:txBody>
          <a:bodyPr/>
          <a:lstStyle/>
          <a:p>
            <a:r>
              <a:rPr lang="en-US" dirty="0"/>
              <a:t>Median</a:t>
            </a:r>
          </a:p>
        </p:txBody>
      </p:sp>
      <p:pic>
        <p:nvPicPr>
          <p:cNvPr id="4" name="Picture 3">
            <a:extLst>
              <a:ext uri="{FF2B5EF4-FFF2-40B4-BE49-F238E27FC236}">
                <a16:creationId xmlns:a16="http://schemas.microsoft.com/office/drawing/2014/main" id="{34CE432A-F7FD-D82E-AFD3-A9E1A8AF72C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47000"/>
                    </a14:imgEffect>
                    <a14:imgEffect>
                      <a14:saturation sat="180000"/>
                    </a14:imgEffect>
                  </a14:imgLayer>
                </a14:imgProps>
              </a:ext>
            </a:extLst>
          </a:blip>
          <a:srcRect r="15519"/>
          <a:stretch/>
        </p:blipFill>
        <p:spPr>
          <a:xfrm>
            <a:off x="2325188" y="2613491"/>
            <a:ext cx="8255727" cy="3832990"/>
          </a:xfrm>
          <a:prstGeom prst="rect">
            <a:avLst/>
          </a:prstGeom>
        </p:spPr>
      </p:pic>
      <p:graphicFrame>
        <p:nvGraphicFramePr>
          <p:cNvPr id="5" name="Table 5">
            <a:extLst>
              <a:ext uri="{FF2B5EF4-FFF2-40B4-BE49-F238E27FC236}">
                <a16:creationId xmlns:a16="http://schemas.microsoft.com/office/drawing/2014/main" id="{0CD3D03A-143D-41F0-27DD-BEF3CF0B383A}"/>
              </a:ext>
            </a:extLst>
          </p:cNvPr>
          <p:cNvGraphicFramePr>
            <a:graphicFrameLocks noGrp="1"/>
          </p:cNvGraphicFramePr>
          <p:nvPr>
            <p:extLst>
              <p:ext uri="{D42A27DB-BD31-4B8C-83A1-F6EECF244321}">
                <p14:modId xmlns:p14="http://schemas.microsoft.com/office/powerpoint/2010/main" val="1190337931"/>
              </p:ext>
            </p:extLst>
          </p:nvPr>
        </p:nvGraphicFramePr>
        <p:xfrm>
          <a:off x="8229600" y="1633253"/>
          <a:ext cx="2021840" cy="741680"/>
        </p:xfrm>
        <a:graphic>
          <a:graphicData uri="http://schemas.openxmlformats.org/drawingml/2006/table">
            <a:tbl>
              <a:tblPr firstRow="1" bandRow="1">
                <a:tableStyleId>{5C22544A-7EE6-4342-B048-85BDC9FD1C3A}</a:tableStyleId>
              </a:tblPr>
              <a:tblGrid>
                <a:gridCol w="1010920">
                  <a:extLst>
                    <a:ext uri="{9D8B030D-6E8A-4147-A177-3AD203B41FA5}">
                      <a16:colId xmlns:a16="http://schemas.microsoft.com/office/drawing/2014/main" val="1555299172"/>
                    </a:ext>
                  </a:extLst>
                </a:gridCol>
                <a:gridCol w="1010920">
                  <a:extLst>
                    <a:ext uri="{9D8B030D-6E8A-4147-A177-3AD203B41FA5}">
                      <a16:colId xmlns:a16="http://schemas.microsoft.com/office/drawing/2014/main" val="737268715"/>
                    </a:ext>
                  </a:extLst>
                </a:gridCol>
              </a:tblGrid>
              <a:tr h="370840">
                <a:tc>
                  <a:txBody>
                    <a:bodyPr/>
                    <a:lstStyle/>
                    <a:p>
                      <a:r>
                        <a:rPr lang="en-US" dirty="0"/>
                        <a:t>Mean</a:t>
                      </a:r>
                    </a:p>
                  </a:txBody>
                  <a:tcPr/>
                </a:tc>
                <a:tc>
                  <a:txBody>
                    <a:bodyPr/>
                    <a:lstStyle/>
                    <a:p>
                      <a:r>
                        <a:rPr lang="en-US" dirty="0"/>
                        <a:t>25.25</a:t>
                      </a:r>
                    </a:p>
                  </a:txBody>
                  <a:tcPr/>
                </a:tc>
                <a:extLst>
                  <a:ext uri="{0D108BD9-81ED-4DB2-BD59-A6C34878D82A}">
                    <a16:rowId xmlns:a16="http://schemas.microsoft.com/office/drawing/2014/main" val="3418112094"/>
                  </a:ext>
                </a:extLst>
              </a:tr>
              <a:tr h="370840">
                <a:tc>
                  <a:txBody>
                    <a:bodyPr/>
                    <a:lstStyle/>
                    <a:p>
                      <a:r>
                        <a:rPr lang="en-US" dirty="0">
                          <a:solidFill>
                            <a:schemeClr val="bg1"/>
                          </a:solidFill>
                        </a:rPr>
                        <a:t>Median</a:t>
                      </a:r>
                    </a:p>
                  </a:txBody>
                  <a:tcPr>
                    <a:solidFill>
                      <a:schemeClr val="bg2">
                        <a:lumMod val="75000"/>
                      </a:schemeClr>
                    </a:solidFill>
                  </a:tcPr>
                </a:tc>
                <a:tc>
                  <a:txBody>
                    <a:bodyPr/>
                    <a:lstStyle/>
                    <a:p>
                      <a:r>
                        <a:rPr lang="en-US" dirty="0">
                          <a:solidFill>
                            <a:schemeClr val="bg1"/>
                          </a:solidFill>
                        </a:rPr>
                        <a:t>26</a:t>
                      </a:r>
                    </a:p>
                  </a:txBody>
                  <a:tcPr>
                    <a:solidFill>
                      <a:schemeClr val="bg2">
                        <a:lumMod val="75000"/>
                      </a:schemeClr>
                    </a:solidFill>
                  </a:tcPr>
                </a:tc>
                <a:extLst>
                  <a:ext uri="{0D108BD9-81ED-4DB2-BD59-A6C34878D82A}">
                    <a16:rowId xmlns:a16="http://schemas.microsoft.com/office/drawing/2014/main" val="3448071576"/>
                  </a:ext>
                </a:extLst>
              </a:tr>
            </a:tbl>
          </a:graphicData>
        </a:graphic>
      </p:graphicFrame>
    </p:spTree>
    <p:extLst>
      <p:ext uri="{BB962C8B-B14F-4D97-AF65-F5344CB8AC3E}">
        <p14:creationId xmlns:p14="http://schemas.microsoft.com/office/powerpoint/2010/main" val="50119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092FE3-3896-E364-0DD5-C0FAC57D961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8000"/>
                    </a14:imgEffect>
                    <a14:imgEffect>
                      <a14:saturation sat="200000"/>
                    </a14:imgEffect>
                    <a14:imgEffect>
                      <a14:brightnessContrast contrast="5000"/>
                    </a14:imgEffect>
                  </a14:imgLayer>
                </a14:imgProps>
              </a:ext>
            </a:extLst>
          </a:blip>
          <a:stretch>
            <a:fillRect/>
          </a:stretch>
        </p:blipFill>
        <p:spPr>
          <a:xfrm>
            <a:off x="1136468" y="3021062"/>
            <a:ext cx="9772323" cy="3832990"/>
          </a:xfrm>
          <a:prstGeom prst="rect">
            <a:avLst/>
          </a:prstGeom>
        </p:spPr>
      </p:pic>
      <p:sp>
        <p:nvSpPr>
          <p:cNvPr id="2" name="Title 1">
            <a:extLst>
              <a:ext uri="{FF2B5EF4-FFF2-40B4-BE49-F238E27FC236}">
                <a16:creationId xmlns:a16="http://schemas.microsoft.com/office/drawing/2014/main" id="{F44CBAF0-56FA-494C-012A-FF6AEE289783}"/>
              </a:ext>
            </a:extLst>
          </p:cNvPr>
          <p:cNvSpPr>
            <a:spLocks noGrp="1"/>
          </p:cNvSpPr>
          <p:nvPr>
            <p:ph type="title"/>
          </p:nvPr>
        </p:nvSpPr>
        <p:spPr/>
        <p:txBody>
          <a:bodyPr/>
          <a:lstStyle/>
          <a:p>
            <a:r>
              <a:rPr lang="en-US" dirty="0"/>
              <a:t>Choosing Between Mean and Median</a:t>
            </a:r>
          </a:p>
        </p:txBody>
      </p:sp>
      <p:sp>
        <p:nvSpPr>
          <p:cNvPr id="3" name="TextBox 2">
            <a:extLst>
              <a:ext uri="{FF2B5EF4-FFF2-40B4-BE49-F238E27FC236}">
                <a16:creationId xmlns:a16="http://schemas.microsoft.com/office/drawing/2014/main" id="{3B71AA8A-2F83-6634-E739-54EA5B1F4A14}"/>
              </a:ext>
            </a:extLst>
          </p:cNvPr>
          <p:cNvSpPr txBox="1"/>
          <p:nvPr/>
        </p:nvSpPr>
        <p:spPr>
          <a:xfrm>
            <a:off x="805343" y="1342239"/>
            <a:ext cx="6771113" cy="2485178"/>
          </a:xfrm>
          <a:prstGeom prst="rect">
            <a:avLst/>
          </a:prstGeom>
          <a:solidFill>
            <a:schemeClr val="accent1">
              <a:tint val="20000"/>
              <a:alpha val="38152"/>
            </a:schemeClr>
          </a:solidFill>
        </p:spPr>
        <p:txBody>
          <a:bodyPr wrap="square" lIns="0" tIns="45720" rIns="0" bIns="0" rtlCol="0">
            <a:noAutofit/>
          </a:bodyPr>
          <a:lstStyle/>
          <a:p>
            <a:pPr marL="342900" indent="-342900" algn="l">
              <a:lnSpc>
                <a:spcPct val="114000"/>
              </a:lnSpc>
              <a:spcBef>
                <a:spcPts val="100"/>
              </a:spcBef>
              <a:buFont typeface="Arial" panose="020B0604020202020204" pitchFamily="34" charset="0"/>
              <a:buChar char="•"/>
            </a:pPr>
            <a:r>
              <a:rPr lang="en-US" sz="2000" kern="100" dirty="0">
                <a:latin typeface="+mj-lt"/>
              </a:rPr>
              <a:t>Mean can be impacted by outliers</a:t>
            </a:r>
          </a:p>
          <a:p>
            <a:pPr marL="342900" indent="-342900" algn="l">
              <a:lnSpc>
                <a:spcPct val="114000"/>
              </a:lnSpc>
              <a:spcBef>
                <a:spcPts val="100"/>
              </a:spcBef>
              <a:buFont typeface="Arial" panose="020B0604020202020204" pitchFamily="34" charset="0"/>
              <a:buChar char="•"/>
            </a:pPr>
            <a:r>
              <a:rPr lang="en-US" sz="2000" kern="100" dirty="0">
                <a:latin typeface="+mj-lt"/>
              </a:rPr>
              <a:t>Resilience is better in median</a:t>
            </a:r>
          </a:p>
          <a:p>
            <a:pPr marL="342900" indent="-342900" algn="l">
              <a:lnSpc>
                <a:spcPct val="114000"/>
              </a:lnSpc>
              <a:spcBef>
                <a:spcPts val="100"/>
              </a:spcBef>
              <a:buFont typeface="Arial" panose="020B0604020202020204" pitchFamily="34" charset="0"/>
              <a:buChar char="•"/>
            </a:pPr>
            <a:r>
              <a:rPr lang="en-US" sz="2000" kern="100" dirty="0">
                <a:latin typeface="+mj-lt"/>
              </a:rPr>
              <a:t>In DevOps</a:t>
            </a:r>
          </a:p>
          <a:p>
            <a:pPr marL="800100" lvl="1" indent="-342900">
              <a:lnSpc>
                <a:spcPct val="114000"/>
              </a:lnSpc>
              <a:spcBef>
                <a:spcPts val="100"/>
              </a:spcBef>
              <a:buFont typeface="Arial" panose="020B0604020202020204" pitchFamily="34" charset="0"/>
              <a:buChar char="•"/>
            </a:pPr>
            <a:r>
              <a:rPr lang="en-US" kern="100" dirty="0">
                <a:latin typeface="+mj-lt"/>
              </a:rPr>
              <a:t>Response time monitoring</a:t>
            </a:r>
          </a:p>
          <a:p>
            <a:pPr marL="800100" lvl="1" indent="-342900">
              <a:lnSpc>
                <a:spcPct val="114000"/>
              </a:lnSpc>
              <a:spcBef>
                <a:spcPts val="100"/>
              </a:spcBef>
              <a:buFont typeface="Arial" panose="020B0604020202020204" pitchFamily="34" charset="0"/>
              <a:buChar char="•"/>
            </a:pPr>
            <a:r>
              <a:rPr lang="en-US" kern="100" dirty="0">
                <a:latin typeface="+mj-lt"/>
              </a:rPr>
              <a:t>Anomaly Detection</a:t>
            </a:r>
          </a:p>
          <a:p>
            <a:pPr marL="800100" lvl="1" indent="-342900">
              <a:lnSpc>
                <a:spcPct val="114000"/>
              </a:lnSpc>
              <a:spcBef>
                <a:spcPts val="100"/>
              </a:spcBef>
              <a:buFont typeface="Arial" panose="020B0604020202020204" pitchFamily="34" charset="0"/>
              <a:buChar char="•"/>
            </a:pPr>
            <a:r>
              <a:rPr lang="en-US" kern="100" dirty="0">
                <a:latin typeface="+mj-lt"/>
              </a:rPr>
              <a:t>Capacity Planning</a:t>
            </a:r>
          </a:p>
        </p:txBody>
      </p:sp>
      <p:sp>
        <p:nvSpPr>
          <p:cNvPr id="8" name="Oval 7">
            <a:extLst>
              <a:ext uri="{FF2B5EF4-FFF2-40B4-BE49-F238E27FC236}">
                <a16:creationId xmlns:a16="http://schemas.microsoft.com/office/drawing/2014/main" id="{82BEAE35-EE30-C97D-E4BB-55C789409F76}"/>
              </a:ext>
            </a:extLst>
          </p:cNvPr>
          <p:cNvSpPr/>
          <p:nvPr/>
        </p:nvSpPr>
        <p:spPr>
          <a:xfrm>
            <a:off x="9397645" y="3502422"/>
            <a:ext cx="254441" cy="1890423"/>
          </a:xfrm>
          <a:prstGeom prst="ellipse">
            <a:avLst/>
          </a:prstGeom>
          <a:solidFill>
            <a:srgbClr val="FFFF00">
              <a:alpha val="409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aphicFrame>
        <p:nvGraphicFramePr>
          <p:cNvPr id="12" name="Table 11">
            <a:extLst>
              <a:ext uri="{FF2B5EF4-FFF2-40B4-BE49-F238E27FC236}">
                <a16:creationId xmlns:a16="http://schemas.microsoft.com/office/drawing/2014/main" id="{6C294CB7-25DA-8F16-DD4C-6B9644029E28}"/>
              </a:ext>
            </a:extLst>
          </p:cNvPr>
          <p:cNvGraphicFramePr>
            <a:graphicFrameLocks noGrp="1"/>
          </p:cNvGraphicFramePr>
          <p:nvPr>
            <p:extLst>
              <p:ext uri="{D42A27DB-BD31-4B8C-83A1-F6EECF244321}">
                <p14:modId xmlns:p14="http://schemas.microsoft.com/office/powerpoint/2010/main" val="2238710839"/>
              </p:ext>
            </p:extLst>
          </p:nvPr>
        </p:nvGraphicFramePr>
        <p:xfrm>
          <a:off x="7876904" y="1789611"/>
          <a:ext cx="2998227" cy="980224"/>
        </p:xfrm>
        <a:graphic>
          <a:graphicData uri="http://schemas.openxmlformats.org/drawingml/2006/table">
            <a:tbl>
              <a:tblPr>
                <a:tableStyleId>{5C22544A-7EE6-4342-B048-85BDC9FD1C3A}</a:tableStyleId>
              </a:tblPr>
              <a:tblGrid>
                <a:gridCol w="955479">
                  <a:extLst>
                    <a:ext uri="{9D8B030D-6E8A-4147-A177-3AD203B41FA5}">
                      <a16:colId xmlns:a16="http://schemas.microsoft.com/office/drawing/2014/main" val="3527194316"/>
                    </a:ext>
                  </a:extLst>
                </a:gridCol>
                <a:gridCol w="1087269">
                  <a:extLst>
                    <a:ext uri="{9D8B030D-6E8A-4147-A177-3AD203B41FA5}">
                      <a16:colId xmlns:a16="http://schemas.microsoft.com/office/drawing/2014/main" val="1669058219"/>
                    </a:ext>
                  </a:extLst>
                </a:gridCol>
                <a:gridCol w="955479">
                  <a:extLst>
                    <a:ext uri="{9D8B030D-6E8A-4147-A177-3AD203B41FA5}">
                      <a16:colId xmlns:a16="http://schemas.microsoft.com/office/drawing/2014/main" val="4046683190"/>
                    </a:ext>
                  </a:extLst>
                </a:gridCol>
              </a:tblGrid>
              <a:tr h="245056">
                <a:tc>
                  <a:txBody>
                    <a:bodyPr/>
                    <a:lstStyle/>
                    <a:p>
                      <a:pPr algn="ctr" fontAlgn="ctr"/>
                      <a:r>
                        <a:rPr lang="en-US" sz="1200" u="none" strike="noStrike">
                          <a:effectLst/>
                        </a:rPr>
                        <a:t>Old</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New</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10975272"/>
                  </a:ext>
                </a:extLst>
              </a:tr>
              <a:tr h="245056">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Outlier</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250</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95462907"/>
                  </a:ext>
                </a:extLst>
              </a:tr>
              <a:tr h="245056">
                <a:tc>
                  <a:txBody>
                    <a:bodyPr/>
                    <a:lstStyle/>
                    <a:p>
                      <a:pPr algn="ctr" fontAlgn="ctr"/>
                      <a:r>
                        <a:rPr lang="en-US" sz="1200" u="none" strike="noStrike">
                          <a:effectLst/>
                        </a:rPr>
                        <a:t>25.54</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31.15</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04428307"/>
                  </a:ext>
                </a:extLst>
              </a:tr>
              <a:tr h="245056">
                <a:tc>
                  <a:txBody>
                    <a:bodyPr/>
                    <a:lstStyle/>
                    <a:p>
                      <a:pPr algn="ctr" fontAlgn="ctr"/>
                      <a:r>
                        <a:rPr lang="en-US" sz="1200" u="none" strike="noStrike">
                          <a:effectLst/>
                        </a:rPr>
                        <a:t>26</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Median</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26.5</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23642016"/>
                  </a:ext>
                </a:extLst>
              </a:tr>
            </a:tbl>
          </a:graphicData>
        </a:graphic>
      </p:graphicFrame>
    </p:spTree>
    <p:extLst>
      <p:ext uri="{BB962C8B-B14F-4D97-AF65-F5344CB8AC3E}">
        <p14:creationId xmlns:p14="http://schemas.microsoft.com/office/powerpoint/2010/main" val="124705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AED497-EF59-6089-64E5-A99ECC977EB7}"/>
              </a:ext>
            </a:extLst>
          </p:cNvPr>
          <p:cNvPicPr>
            <a:picLocks noChangeAspect="1"/>
          </p:cNvPicPr>
          <p:nvPr/>
        </p:nvPicPr>
        <p:blipFill>
          <a:blip r:embed="rId2"/>
          <a:stretch>
            <a:fillRect/>
          </a:stretch>
        </p:blipFill>
        <p:spPr>
          <a:xfrm>
            <a:off x="1350676" y="160338"/>
            <a:ext cx="9362060" cy="6202362"/>
          </a:xfrm>
          <a:prstGeom prst="rect">
            <a:avLst/>
          </a:prstGeom>
          <a:noFill/>
        </p:spPr>
      </p:pic>
      <p:graphicFrame>
        <p:nvGraphicFramePr>
          <p:cNvPr id="4" name="Table 3">
            <a:extLst>
              <a:ext uri="{FF2B5EF4-FFF2-40B4-BE49-F238E27FC236}">
                <a16:creationId xmlns:a16="http://schemas.microsoft.com/office/drawing/2014/main" id="{0482A081-C2A2-F51F-CD96-CA8D9E7031B2}"/>
              </a:ext>
            </a:extLst>
          </p:cNvPr>
          <p:cNvGraphicFramePr>
            <a:graphicFrameLocks noGrp="1"/>
          </p:cNvGraphicFramePr>
          <p:nvPr>
            <p:extLst>
              <p:ext uri="{D42A27DB-BD31-4B8C-83A1-F6EECF244321}">
                <p14:modId xmlns:p14="http://schemas.microsoft.com/office/powerpoint/2010/main" val="1615635068"/>
              </p:ext>
            </p:extLst>
          </p:nvPr>
        </p:nvGraphicFramePr>
        <p:xfrm>
          <a:off x="7732059" y="4719918"/>
          <a:ext cx="2590801" cy="1016000"/>
        </p:xfrm>
        <a:graphic>
          <a:graphicData uri="http://schemas.openxmlformats.org/drawingml/2006/table">
            <a:tbl>
              <a:tblPr>
                <a:tableStyleId>{5C22544A-7EE6-4342-B048-85BDC9FD1C3A}</a:tableStyleId>
              </a:tblPr>
              <a:tblGrid>
                <a:gridCol w="825640">
                  <a:extLst>
                    <a:ext uri="{9D8B030D-6E8A-4147-A177-3AD203B41FA5}">
                      <a16:colId xmlns:a16="http://schemas.microsoft.com/office/drawing/2014/main" val="2686868591"/>
                    </a:ext>
                  </a:extLst>
                </a:gridCol>
                <a:gridCol w="939521">
                  <a:extLst>
                    <a:ext uri="{9D8B030D-6E8A-4147-A177-3AD203B41FA5}">
                      <a16:colId xmlns:a16="http://schemas.microsoft.com/office/drawing/2014/main" val="1811396732"/>
                    </a:ext>
                  </a:extLst>
                </a:gridCol>
                <a:gridCol w="825640">
                  <a:extLst>
                    <a:ext uri="{9D8B030D-6E8A-4147-A177-3AD203B41FA5}">
                      <a16:colId xmlns:a16="http://schemas.microsoft.com/office/drawing/2014/main" val="687561040"/>
                    </a:ext>
                  </a:extLst>
                </a:gridCol>
              </a:tblGrid>
              <a:tr h="203200">
                <a:tc>
                  <a:txBody>
                    <a:bodyPr/>
                    <a:lstStyle/>
                    <a:p>
                      <a:pPr algn="ctr" fontAlgn="ctr"/>
                      <a:r>
                        <a:rPr lang="en-US" sz="1200" u="none" strike="noStrike">
                          <a:effectLst/>
                        </a:rPr>
                        <a:t>Old</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New</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23975347"/>
                  </a:ext>
                </a:extLst>
              </a:tr>
              <a:tr h="203200">
                <a:tc>
                  <a:txBody>
                    <a:bodyPr/>
                    <a:lstStyle/>
                    <a:p>
                      <a:pPr algn="ctr" fontAlgn="ct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Outlier</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291</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25185053"/>
                  </a:ext>
                </a:extLst>
              </a:tr>
              <a:tr h="203200">
                <a:tc>
                  <a:txBody>
                    <a:bodyPr/>
                    <a:lstStyle/>
                    <a:p>
                      <a:pPr algn="ctr" fontAlgn="ctr"/>
                      <a:r>
                        <a:rPr lang="en-US" sz="1200" u="none" strike="noStrike">
                          <a:effectLst/>
                        </a:rPr>
                        <a:t>21.90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28.63</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16737768"/>
                  </a:ext>
                </a:extLst>
              </a:tr>
              <a:tr h="203200">
                <a:tc>
                  <a:txBody>
                    <a:bodyPr/>
                    <a:lstStyle/>
                    <a:p>
                      <a:pPr algn="ctr" fontAlgn="ctr"/>
                      <a:r>
                        <a:rPr lang="en-US" sz="1200" u="none" strike="noStrike">
                          <a:effectLst/>
                        </a:rPr>
                        <a:t>22</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Median</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22.5</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8323891"/>
                  </a:ext>
                </a:extLst>
              </a:tr>
              <a:tr h="203200">
                <a:tc>
                  <a:txBody>
                    <a:bodyPr/>
                    <a:lstStyle/>
                    <a:p>
                      <a:pPr algn="ctr" fontAlgn="ctr"/>
                      <a:r>
                        <a:rPr lang="en-US" sz="1200" u="none" strike="noStrike">
                          <a:effectLst/>
                        </a:rPr>
                        <a:t>18.61</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Harmonic</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19.06</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54339407"/>
                  </a:ext>
                </a:extLst>
              </a:tr>
            </a:tbl>
          </a:graphicData>
        </a:graphic>
      </p:graphicFrame>
    </p:spTree>
    <p:extLst>
      <p:ext uri="{BB962C8B-B14F-4D97-AF65-F5344CB8AC3E}">
        <p14:creationId xmlns:p14="http://schemas.microsoft.com/office/powerpoint/2010/main" val="112462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0B47-20FC-42F6-97C2-245ACAFF71C7}"/>
              </a:ext>
            </a:extLst>
          </p:cNvPr>
          <p:cNvSpPr>
            <a:spLocks noGrp="1"/>
          </p:cNvSpPr>
          <p:nvPr>
            <p:ph type="title"/>
          </p:nvPr>
        </p:nvSpPr>
        <p:spPr>
          <a:xfrm>
            <a:off x="457200" y="457201"/>
            <a:ext cx="11274552" cy="463550"/>
          </a:xfrm>
        </p:spPr>
        <p:txBody>
          <a:bodyPr anchor="t">
            <a:normAutofit/>
          </a:bodyPr>
          <a:lstStyle/>
          <a:p>
            <a:r>
              <a:rPr lang="en-US" dirty="0"/>
              <a:t>How about the Mode?</a:t>
            </a:r>
          </a:p>
        </p:txBody>
      </p:sp>
      <p:sp>
        <p:nvSpPr>
          <p:cNvPr id="3" name="Text Placeholder 2">
            <a:extLst>
              <a:ext uri="{FF2B5EF4-FFF2-40B4-BE49-F238E27FC236}">
                <a16:creationId xmlns:a16="http://schemas.microsoft.com/office/drawing/2014/main" id="{D382D7D6-1665-952C-629A-5C8531687DBD}"/>
              </a:ext>
            </a:extLst>
          </p:cNvPr>
          <p:cNvSpPr>
            <a:spLocks noGrp="1"/>
          </p:cNvSpPr>
          <p:nvPr>
            <p:ph idx="1"/>
          </p:nvPr>
        </p:nvSpPr>
        <p:spPr>
          <a:xfrm>
            <a:off x="457200" y="1967113"/>
            <a:ext cx="3538497" cy="4332087"/>
          </a:xfrm>
        </p:spPr>
        <p:txBody>
          <a:bodyPr>
            <a:normAutofit/>
          </a:bodyPr>
          <a:lstStyle/>
          <a:p>
            <a:r>
              <a:rPr lang="en-US" sz="2000" dirty="0"/>
              <a:t>The most commonly recurring value in the set</a:t>
            </a:r>
          </a:p>
          <a:p>
            <a:r>
              <a:rPr lang="en-US" sz="2000" dirty="0"/>
              <a:t>Often presented as a </a:t>
            </a:r>
            <a:r>
              <a:rPr lang="en-US" sz="2000" dirty="0" err="1"/>
              <a:t>histograph</a:t>
            </a:r>
            <a:endParaRPr lang="en-US" sz="2000" dirty="0"/>
          </a:p>
          <a:p>
            <a:r>
              <a:rPr lang="en-US" sz="2000" dirty="0"/>
              <a:t>Not commonly used in DevOps, mostly inferential</a:t>
            </a:r>
          </a:p>
          <a:p>
            <a:pPr lvl="1"/>
            <a:r>
              <a:rPr lang="en-US" sz="2000" dirty="0"/>
              <a:t>Log Analysis</a:t>
            </a:r>
          </a:p>
          <a:p>
            <a:pPr lvl="1"/>
            <a:r>
              <a:rPr lang="en-US" sz="2000" dirty="0"/>
              <a:t>Security Monitoring</a:t>
            </a:r>
          </a:p>
          <a:p>
            <a:pPr lvl="1"/>
            <a:r>
              <a:rPr lang="en-US" sz="2000" dirty="0"/>
              <a:t>User Behavior Analysis</a:t>
            </a:r>
          </a:p>
        </p:txBody>
      </p:sp>
      <p:graphicFrame>
        <p:nvGraphicFramePr>
          <p:cNvPr id="4" name="Chart 3">
            <a:extLst>
              <a:ext uri="{FF2B5EF4-FFF2-40B4-BE49-F238E27FC236}">
                <a16:creationId xmlns:a16="http://schemas.microsoft.com/office/drawing/2014/main" id="{48FD22CA-1694-722C-B91A-E98C30A8C56B}"/>
              </a:ext>
            </a:extLst>
          </p:cNvPr>
          <p:cNvGraphicFramePr>
            <a:graphicFrameLocks/>
          </p:cNvGraphicFramePr>
          <p:nvPr>
            <p:extLst>
              <p:ext uri="{D42A27DB-BD31-4B8C-83A1-F6EECF244321}">
                <p14:modId xmlns:p14="http://schemas.microsoft.com/office/powerpoint/2010/main" val="1366110765"/>
              </p:ext>
            </p:extLst>
          </p:nvPr>
        </p:nvGraphicFramePr>
        <p:xfrm>
          <a:off x="4341479" y="1967113"/>
          <a:ext cx="7390273" cy="43320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4470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8DEC-FF09-393F-2AEB-483C405D0FE1}"/>
              </a:ext>
            </a:extLst>
          </p:cNvPr>
          <p:cNvSpPr>
            <a:spLocks noGrp="1"/>
          </p:cNvSpPr>
          <p:nvPr>
            <p:ph type="title"/>
          </p:nvPr>
        </p:nvSpPr>
        <p:spPr/>
        <p:txBody>
          <a:bodyPr/>
          <a:lstStyle/>
          <a:p>
            <a:r>
              <a:rPr lang="en-US" dirty="0"/>
              <a:t>Distributions</a:t>
            </a:r>
          </a:p>
        </p:txBody>
      </p:sp>
      <p:sp>
        <p:nvSpPr>
          <p:cNvPr id="3" name="Content Placeholder 2">
            <a:extLst>
              <a:ext uri="{FF2B5EF4-FFF2-40B4-BE49-F238E27FC236}">
                <a16:creationId xmlns:a16="http://schemas.microsoft.com/office/drawing/2014/main" id="{ED9C2CB3-BDF6-C3D7-D372-C2AF80FA86F6}"/>
              </a:ext>
            </a:extLst>
          </p:cNvPr>
          <p:cNvSpPr>
            <a:spLocks noGrp="1"/>
          </p:cNvSpPr>
          <p:nvPr>
            <p:ph idx="1"/>
          </p:nvPr>
        </p:nvSpPr>
        <p:spPr>
          <a:xfrm>
            <a:off x="457199" y="1410789"/>
            <a:ext cx="4493623" cy="4888411"/>
          </a:xfrm>
        </p:spPr>
        <p:txBody>
          <a:bodyPr/>
          <a:lstStyle/>
          <a:p>
            <a:pPr>
              <a:spcBef>
                <a:spcPts val="200"/>
              </a:spcBef>
            </a:pPr>
            <a:r>
              <a:rPr lang="en-US" sz="2000" dirty="0"/>
              <a:t>Normal</a:t>
            </a:r>
          </a:p>
          <a:p>
            <a:pPr lvl="1">
              <a:spcBef>
                <a:spcPts val="200"/>
              </a:spcBef>
            </a:pPr>
            <a:r>
              <a:rPr lang="en-US" sz="2000" dirty="0"/>
              <a:t>Data equally distributed </a:t>
            </a:r>
          </a:p>
          <a:p>
            <a:pPr>
              <a:spcBef>
                <a:spcPts val="200"/>
              </a:spcBef>
            </a:pPr>
            <a:r>
              <a:rPr lang="en-US" sz="2000" dirty="0"/>
              <a:t>Poisson</a:t>
            </a:r>
          </a:p>
          <a:p>
            <a:pPr lvl="1">
              <a:spcBef>
                <a:spcPts val="200"/>
              </a:spcBef>
            </a:pPr>
            <a:r>
              <a:rPr lang="en-US" sz="2000" b="0" i="0" dirty="0">
                <a:solidFill>
                  <a:srgbClr val="374151"/>
                </a:solidFill>
                <a:effectLst/>
                <a:latin typeface="Söhne"/>
              </a:rPr>
              <a:t>used to model the occurrence of rare events</a:t>
            </a:r>
          </a:p>
          <a:p>
            <a:pPr>
              <a:spcBef>
                <a:spcPts val="200"/>
              </a:spcBef>
            </a:pPr>
            <a:r>
              <a:rPr lang="en-US" sz="2000" dirty="0">
                <a:solidFill>
                  <a:srgbClr val="374151"/>
                </a:solidFill>
                <a:latin typeface="Söhne"/>
              </a:rPr>
              <a:t>Beta</a:t>
            </a:r>
          </a:p>
          <a:p>
            <a:pPr lvl="1">
              <a:spcBef>
                <a:spcPts val="200"/>
              </a:spcBef>
            </a:pPr>
            <a:r>
              <a:rPr lang="en-US" sz="2000" dirty="0">
                <a:solidFill>
                  <a:srgbClr val="374151"/>
                </a:solidFill>
                <a:latin typeface="Söhne"/>
              </a:rPr>
              <a:t>Success/failure of binomial events</a:t>
            </a:r>
          </a:p>
          <a:p>
            <a:pPr>
              <a:spcBef>
                <a:spcPts val="200"/>
              </a:spcBef>
            </a:pPr>
            <a:r>
              <a:rPr lang="en-US" sz="2000" dirty="0">
                <a:solidFill>
                  <a:srgbClr val="374151"/>
                </a:solidFill>
                <a:latin typeface="Söhne"/>
              </a:rPr>
              <a:t>Exponential</a:t>
            </a:r>
          </a:p>
          <a:p>
            <a:pPr lvl="1">
              <a:spcBef>
                <a:spcPts val="200"/>
              </a:spcBef>
            </a:pPr>
            <a:r>
              <a:rPr lang="en-US" sz="2000" dirty="0">
                <a:solidFill>
                  <a:srgbClr val="374151"/>
                </a:solidFill>
                <a:latin typeface="Söhne"/>
              </a:rPr>
              <a:t>Time between async events</a:t>
            </a:r>
          </a:p>
          <a:p>
            <a:pPr>
              <a:spcBef>
                <a:spcPts val="200"/>
              </a:spcBef>
            </a:pPr>
            <a:r>
              <a:rPr lang="en-US" sz="2000" dirty="0"/>
              <a:t>Weibull</a:t>
            </a:r>
          </a:p>
          <a:p>
            <a:pPr lvl="1">
              <a:spcBef>
                <a:spcPts val="200"/>
              </a:spcBef>
            </a:pPr>
            <a:r>
              <a:rPr lang="en-US" sz="2000" dirty="0"/>
              <a:t>Likelihood of failure</a:t>
            </a:r>
          </a:p>
          <a:p>
            <a:pPr>
              <a:spcBef>
                <a:spcPts val="200"/>
              </a:spcBef>
            </a:pPr>
            <a:r>
              <a:rPr lang="en-US" sz="2000" dirty="0"/>
              <a:t>Log-normal</a:t>
            </a:r>
          </a:p>
          <a:p>
            <a:pPr lvl="1">
              <a:spcBef>
                <a:spcPts val="200"/>
              </a:spcBef>
            </a:pPr>
            <a:r>
              <a:rPr lang="en-US" sz="2000" dirty="0"/>
              <a:t>Values based on many small events</a:t>
            </a:r>
          </a:p>
        </p:txBody>
      </p:sp>
      <p:pic>
        <p:nvPicPr>
          <p:cNvPr id="5122" name="Picture 2" descr="python - Weibull distribution and the data in the same figure (with numpy and scipy) - Stack ...">
            <a:extLst>
              <a:ext uri="{FF2B5EF4-FFF2-40B4-BE49-F238E27FC236}">
                <a16:creationId xmlns:a16="http://schemas.microsoft.com/office/drawing/2014/main" id="{DC8103ED-1B25-8374-3C22-3A01FFBCBBEB}"/>
              </a:ext>
            </a:extLst>
          </p:cNvPr>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4950822" y="1285046"/>
            <a:ext cx="6647724" cy="5014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83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4EEF-35B9-D340-FF37-1D132F82EEFC}"/>
              </a:ext>
            </a:extLst>
          </p:cNvPr>
          <p:cNvSpPr>
            <a:spLocks noGrp="1"/>
          </p:cNvSpPr>
          <p:nvPr>
            <p:ph type="title"/>
          </p:nvPr>
        </p:nvSpPr>
        <p:spPr/>
        <p:txBody>
          <a:bodyPr/>
          <a:lstStyle/>
          <a:p>
            <a:r>
              <a:rPr lang="en-US" dirty="0"/>
              <a:t>Slight sidetrack: Standard deviation</a:t>
            </a:r>
          </a:p>
        </p:txBody>
      </p:sp>
      <p:sp>
        <p:nvSpPr>
          <p:cNvPr id="3" name="Content Placeholder 2">
            <a:extLst>
              <a:ext uri="{FF2B5EF4-FFF2-40B4-BE49-F238E27FC236}">
                <a16:creationId xmlns:a16="http://schemas.microsoft.com/office/drawing/2014/main" id="{0AB3E70B-C6D8-9294-BCA2-43B120BF2A6C}"/>
              </a:ext>
            </a:extLst>
          </p:cNvPr>
          <p:cNvSpPr>
            <a:spLocks noGrp="1"/>
          </p:cNvSpPr>
          <p:nvPr>
            <p:ph idx="1"/>
          </p:nvPr>
        </p:nvSpPr>
        <p:spPr>
          <a:xfrm>
            <a:off x="457200" y="1879132"/>
            <a:ext cx="5930537" cy="4332087"/>
          </a:xfrm>
        </p:spPr>
        <p:txBody>
          <a:bodyPr/>
          <a:lstStyle/>
          <a:p>
            <a:r>
              <a:rPr lang="en-US" sz="2000" dirty="0"/>
              <a:t>Measures the variability of your data</a:t>
            </a:r>
          </a:p>
          <a:p>
            <a:r>
              <a:rPr lang="en-US" sz="2000" dirty="0"/>
              <a:t>Identifies trends and outliers</a:t>
            </a:r>
          </a:p>
          <a:p>
            <a:r>
              <a:rPr lang="en-US" sz="2000" dirty="0"/>
              <a:t>NOT percentage based</a:t>
            </a:r>
          </a:p>
          <a:p>
            <a:pPr lvl="1">
              <a:spcBef>
                <a:spcPts val="200"/>
              </a:spcBef>
            </a:pPr>
            <a:r>
              <a:rPr lang="en-US" sz="2000" dirty="0"/>
              <a:t>Except with coefficient of variability</a:t>
            </a:r>
          </a:p>
          <a:p>
            <a:pPr lvl="1">
              <a:spcBef>
                <a:spcPts val="200"/>
              </a:spcBef>
            </a:pPr>
            <a:r>
              <a:rPr lang="en-US" sz="2000" dirty="0"/>
              <a:t>CV=Mean / std dev X 100</a:t>
            </a:r>
          </a:p>
          <a:p>
            <a:pPr lvl="1">
              <a:spcBef>
                <a:spcPts val="200"/>
              </a:spcBef>
            </a:pPr>
            <a:r>
              <a:rPr lang="en-US" sz="2000" dirty="0"/>
              <a:t>Useful for measurement ignoring range</a:t>
            </a:r>
          </a:p>
          <a:p>
            <a:r>
              <a:rPr lang="en-US" sz="2000" dirty="0"/>
              <a:t>SRE cases</a:t>
            </a:r>
          </a:p>
          <a:p>
            <a:pPr lvl="1">
              <a:spcBef>
                <a:spcPts val="200"/>
              </a:spcBef>
            </a:pPr>
            <a:r>
              <a:rPr lang="en-US" sz="2000" dirty="0"/>
              <a:t>Lead times</a:t>
            </a:r>
          </a:p>
          <a:p>
            <a:pPr lvl="1">
              <a:spcBef>
                <a:spcPts val="200"/>
              </a:spcBef>
            </a:pPr>
            <a:r>
              <a:rPr lang="en-US" sz="2000" dirty="0"/>
              <a:t>Recovery times</a:t>
            </a:r>
          </a:p>
          <a:p>
            <a:pPr lvl="1">
              <a:spcBef>
                <a:spcPts val="200"/>
              </a:spcBef>
            </a:pPr>
            <a:r>
              <a:rPr lang="en-US" sz="2000" dirty="0"/>
              <a:t>Anomalies (alerts)</a:t>
            </a:r>
          </a:p>
          <a:p>
            <a:pPr lvl="1">
              <a:spcBef>
                <a:spcPts val="200"/>
              </a:spcBef>
            </a:pPr>
            <a:r>
              <a:rPr lang="en-US" sz="2000" dirty="0"/>
              <a:t>SLO / SLI</a:t>
            </a:r>
          </a:p>
        </p:txBody>
      </p:sp>
      <p:pic>
        <p:nvPicPr>
          <p:cNvPr id="6" name="Content Placeholder 5" descr="Chart, histogram&#10;&#10;Description automatically generated">
            <a:extLst>
              <a:ext uri="{FF2B5EF4-FFF2-40B4-BE49-F238E27FC236}">
                <a16:creationId xmlns:a16="http://schemas.microsoft.com/office/drawing/2014/main" id="{42E355A8-410E-7B16-3E4D-EAA60C94851D}"/>
              </a:ext>
            </a:extLst>
          </p:cNvPr>
          <p:cNvPicPr>
            <a:picLocks noGrp="1" noChangeAspect="1"/>
          </p:cNvPicPr>
          <p:nvPr>
            <p:ph idx="14"/>
          </p:nvPr>
        </p:nvPicPr>
        <p:blipFill rotWithShape="1">
          <a:blip r:embed="rId2">
            <a:extLst>
              <a:ext uri="{837473B0-CC2E-450A-ABE3-18F120FF3D39}">
                <a1611:picAttrSrcUrl xmlns:a1611="http://schemas.microsoft.com/office/drawing/2016/11/main" r:id="rId3"/>
              </a:ext>
            </a:extLst>
          </a:blip>
          <a:srcRect t="13981"/>
          <a:stretch/>
        </p:blipFill>
        <p:spPr>
          <a:xfrm>
            <a:off x="5682344" y="1967113"/>
            <a:ext cx="6049282" cy="4244106"/>
          </a:xfrm>
        </p:spPr>
      </p:pic>
      <p:sp>
        <p:nvSpPr>
          <p:cNvPr id="7" name="TextBox 6">
            <a:extLst>
              <a:ext uri="{FF2B5EF4-FFF2-40B4-BE49-F238E27FC236}">
                <a16:creationId xmlns:a16="http://schemas.microsoft.com/office/drawing/2014/main" id="{1B9DAC12-5ED9-6F47-72C6-444BB54D891A}"/>
              </a:ext>
            </a:extLst>
          </p:cNvPr>
          <p:cNvSpPr txBox="1"/>
          <p:nvPr/>
        </p:nvSpPr>
        <p:spPr>
          <a:xfrm>
            <a:off x="5682344" y="6299200"/>
            <a:ext cx="6049282" cy="184666"/>
          </a:xfrm>
          <a:prstGeom prst="rect">
            <a:avLst/>
          </a:prstGeom>
          <a:noFill/>
        </p:spPr>
        <p:txBody>
          <a:bodyPr wrap="square" lIns="0" tIns="45720" rIns="0" bIns="0" rtlCol="0">
            <a:spAutoFit/>
          </a:bodyPr>
          <a:lstStyle/>
          <a:p>
            <a:r>
              <a:rPr lang="en-US" sz="900">
                <a:hlinkClick r:id="rId3" tooltip="https://precisionrifleblog.com/2020/11/29/statistics-for-shooters/normal-distribution-standard-deviation/"/>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180859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79D22-F524-A0B8-6B11-861BF0C4C724}"/>
              </a:ext>
            </a:extLst>
          </p:cNvPr>
          <p:cNvSpPr>
            <a:spLocks noGrp="1"/>
          </p:cNvSpPr>
          <p:nvPr>
            <p:ph type="title"/>
          </p:nvPr>
        </p:nvSpPr>
        <p:spPr/>
        <p:txBody>
          <a:bodyPr/>
          <a:lstStyle/>
          <a:p>
            <a:r>
              <a:rPr lang="en-US" dirty="0"/>
              <a:t>Deeper dive: Weibull</a:t>
            </a:r>
          </a:p>
        </p:txBody>
      </p:sp>
      <p:sp>
        <p:nvSpPr>
          <p:cNvPr id="3" name="Content Placeholder 2">
            <a:extLst>
              <a:ext uri="{FF2B5EF4-FFF2-40B4-BE49-F238E27FC236}">
                <a16:creationId xmlns:a16="http://schemas.microsoft.com/office/drawing/2014/main" id="{50A0EC44-F52E-753B-7E40-DA53AB953D9B}"/>
              </a:ext>
            </a:extLst>
          </p:cNvPr>
          <p:cNvSpPr>
            <a:spLocks noGrp="1"/>
          </p:cNvSpPr>
          <p:nvPr>
            <p:ph idx="1"/>
          </p:nvPr>
        </p:nvSpPr>
        <p:spPr>
          <a:xfrm>
            <a:off x="457200" y="1248657"/>
            <a:ext cx="3892731" cy="2683264"/>
          </a:xfrm>
        </p:spPr>
        <p:txBody>
          <a:bodyPr/>
          <a:lstStyle/>
          <a:p>
            <a:r>
              <a:rPr lang="en-US" sz="2000" dirty="0"/>
              <a:t>Usually used for time-to-failure</a:t>
            </a:r>
          </a:p>
          <a:p>
            <a:r>
              <a:rPr lang="en-US" sz="2000" dirty="0"/>
              <a:t>Defined by a Shape and a Scale parameter</a:t>
            </a:r>
          </a:p>
          <a:p>
            <a:pPr lvl="1"/>
            <a:r>
              <a:rPr lang="en-US" sz="2000" dirty="0"/>
              <a:t>This can be challenging</a:t>
            </a:r>
          </a:p>
          <a:p>
            <a:pPr lvl="1">
              <a:spcBef>
                <a:spcPts val="200"/>
              </a:spcBef>
            </a:pPr>
            <a:r>
              <a:rPr lang="en-US" sz="2000" dirty="0"/>
              <a:t>Don’t ask the math</a:t>
            </a:r>
          </a:p>
          <a:p>
            <a:pPr lvl="2">
              <a:spcBef>
                <a:spcPts val="200"/>
              </a:spcBef>
            </a:pPr>
            <a:r>
              <a:rPr lang="en-US" sz="2000" dirty="0"/>
              <a:t>R does it for you!</a:t>
            </a:r>
          </a:p>
        </p:txBody>
      </p:sp>
      <p:graphicFrame>
        <p:nvGraphicFramePr>
          <p:cNvPr id="5" name="Content Placeholder 4">
            <a:extLst>
              <a:ext uri="{FF2B5EF4-FFF2-40B4-BE49-F238E27FC236}">
                <a16:creationId xmlns:a16="http://schemas.microsoft.com/office/drawing/2014/main" id="{B9911A5D-81DF-5599-C39D-54CCB0683578}"/>
              </a:ext>
            </a:extLst>
          </p:cNvPr>
          <p:cNvGraphicFramePr>
            <a:graphicFrameLocks noGrp="1"/>
          </p:cNvGraphicFramePr>
          <p:nvPr>
            <p:ph idx="14"/>
            <p:extLst>
              <p:ext uri="{D42A27DB-BD31-4B8C-83A1-F6EECF244321}">
                <p14:modId xmlns:p14="http://schemas.microsoft.com/office/powerpoint/2010/main" val="129985163"/>
              </p:ext>
            </p:extLst>
          </p:nvPr>
        </p:nvGraphicFramePr>
        <p:xfrm>
          <a:off x="281505" y="4259827"/>
          <a:ext cx="4068426" cy="1828800"/>
        </p:xfrm>
        <a:graphic>
          <a:graphicData uri="http://schemas.openxmlformats.org/drawingml/2006/table">
            <a:tbl>
              <a:tblPr/>
              <a:tblGrid>
                <a:gridCol w="2034213">
                  <a:extLst>
                    <a:ext uri="{9D8B030D-6E8A-4147-A177-3AD203B41FA5}">
                      <a16:colId xmlns:a16="http://schemas.microsoft.com/office/drawing/2014/main" val="2801981030"/>
                    </a:ext>
                  </a:extLst>
                </a:gridCol>
                <a:gridCol w="2034213">
                  <a:extLst>
                    <a:ext uri="{9D8B030D-6E8A-4147-A177-3AD203B41FA5}">
                      <a16:colId xmlns:a16="http://schemas.microsoft.com/office/drawing/2014/main" val="807064486"/>
                    </a:ext>
                  </a:extLst>
                </a:gridCol>
              </a:tblGrid>
              <a:tr h="293094">
                <a:tc>
                  <a:txBody>
                    <a:bodyPr/>
                    <a:lstStyle/>
                    <a:p>
                      <a:pPr fontAlgn="b"/>
                      <a:r>
                        <a:rPr lang="en-US" sz="1400" b="1">
                          <a:effectLst/>
                        </a:rPr>
                        <a:t>Component</a:t>
                      </a:r>
                    </a:p>
                  </a:txBody>
                  <a:tcPr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1400" b="1">
                          <a:effectLst/>
                        </a:rPr>
                        <a:t>Time-to-Failure</a:t>
                      </a:r>
                    </a:p>
                  </a:txBody>
                  <a:tcPr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143999126"/>
                  </a:ext>
                </a:extLst>
              </a:tr>
              <a:tr h="273680">
                <a:tc>
                  <a:txBody>
                    <a:bodyPr/>
                    <a:lstStyle/>
                    <a:p>
                      <a:pPr fontAlgn="base"/>
                      <a:r>
                        <a:rPr lang="en-US" sz="1400" dirty="0">
                          <a:effectLst/>
                        </a:rPr>
                        <a:t>Spinning Rust</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a:effectLst/>
                        </a:rPr>
                        <a:t>500 hours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711396442"/>
                  </a:ext>
                </a:extLst>
              </a:tr>
              <a:tr h="273680">
                <a:tc>
                  <a:txBody>
                    <a:bodyPr/>
                    <a:lstStyle/>
                    <a:p>
                      <a:pPr fontAlgn="base"/>
                      <a:r>
                        <a:rPr lang="en-US" sz="1400" dirty="0">
                          <a:effectLst/>
                        </a:rPr>
                        <a:t>Memory</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a:effectLst/>
                        </a:rPr>
                        <a:t>1000 hours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825303171"/>
                  </a:ext>
                </a:extLst>
              </a:tr>
              <a:tr h="273680">
                <a:tc>
                  <a:txBody>
                    <a:bodyPr/>
                    <a:lstStyle/>
                    <a:p>
                      <a:pPr fontAlgn="base"/>
                      <a:r>
                        <a:rPr lang="en-US" sz="1400" dirty="0">
                          <a:effectLst/>
                        </a:rPr>
                        <a:t>Power Supply</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a:effectLst/>
                        </a:rPr>
                        <a:t>1500 hours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878942140"/>
                  </a:ext>
                </a:extLst>
              </a:tr>
              <a:tr h="273680">
                <a:tc>
                  <a:txBody>
                    <a:bodyPr/>
                    <a:lstStyle/>
                    <a:p>
                      <a:pPr fontAlgn="base"/>
                      <a:r>
                        <a:rPr lang="en-US" sz="1400" dirty="0">
                          <a:effectLst/>
                        </a:rPr>
                        <a:t>CPU</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a:effectLst/>
                        </a:rPr>
                        <a:t>2000 hours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59953932"/>
                  </a:ext>
                </a:extLst>
              </a:tr>
              <a:tr h="273680">
                <a:tc>
                  <a:txBody>
                    <a:bodyPr/>
                    <a:lstStyle/>
                    <a:p>
                      <a:pPr fontAlgn="base"/>
                      <a:r>
                        <a:rPr lang="en-US" sz="1400" dirty="0">
                          <a:effectLst/>
                        </a:rPr>
                        <a:t>SSD</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dirty="0">
                          <a:effectLst/>
                        </a:rPr>
                        <a:t>2500 hours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621518604"/>
                  </a:ext>
                </a:extLst>
              </a:tr>
            </a:tbl>
          </a:graphicData>
        </a:graphic>
      </p:graphicFrame>
      <p:sp>
        <p:nvSpPr>
          <p:cNvPr id="7" name="TextBox 6">
            <a:extLst>
              <a:ext uri="{FF2B5EF4-FFF2-40B4-BE49-F238E27FC236}">
                <a16:creationId xmlns:a16="http://schemas.microsoft.com/office/drawing/2014/main" id="{99AD1FD5-ABC7-9315-B110-DEF6FA457989}"/>
              </a:ext>
            </a:extLst>
          </p:cNvPr>
          <p:cNvSpPr txBox="1"/>
          <p:nvPr/>
        </p:nvSpPr>
        <p:spPr>
          <a:xfrm>
            <a:off x="5897880" y="1548676"/>
            <a:ext cx="6100354" cy="1200329"/>
          </a:xfrm>
          <a:prstGeom prst="rect">
            <a:avLst/>
          </a:prstGeom>
          <a:solidFill>
            <a:schemeClr val="tx1"/>
          </a:solidFill>
        </p:spPr>
        <p:txBody>
          <a:bodyPr wrap="square">
            <a:spAutoFit/>
          </a:bodyPr>
          <a:lstStyle/>
          <a:p>
            <a:r>
              <a:rPr lang="en-US" dirty="0">
                <a:solidFill>
                  <a:schemeClr val="bg1"/>
                </a:solidFill>
              </a:rPr>
              <a:t>library(</a:t>
            </a:r>
            <a:r>
              <a:rPr lang="en-US" dirty="0" err="1">
                <a:solidFill>
                  <a:schemeClr val="bg1"/>
                </a:solidFill>
              </a:rPr>
              <a:t>fitdistrplus</a:t>
            </a:r>
            <a:r>
              <a:rPr lang="en-US" dirty="0">
                <a:solidFill>
                  <a:schemeClr val="bg1"/>
                </a:solidFill>
              </a:rPr>
              <a:t>)</a:t>
            </a:r>
          </a:p>
          <a:p>
            <a:r>
              <a:rPr lang="en-US" dirty="0">
                <a:solidFill>
                  <a:schemeClr val="bg1"/>
                </a:solidFill>
              </a:rPr>
              <a:t>data &lt;- c(500, 1000, 1500, 2000, 2500)</a:t>
            </a:r>
          </a:p>
          <a:p>
            <a:r>
              <a:rPr lang="en-US" dirty="0" err="1">
                <a:solidFill>
                  <a:schemeClr val="bg1"/>
                </a:solidFill>
              </a:rPr>
              <a:t>fit.weib</a:t>
            </a:r>
            <a:r>
              <a:rPr lang="en-US" dirty="0">
                <a:solidFill>
                  <a:schemeClr val="bg1"/>
                </a:solidFill>
              </a:rPr>
              <a:t> &lt;- </a:t>
            </a:r>
            <a:r>
              <a:rPr lang="en-US" dirty="0" err="1">
                <a:solidFill>
                  <a:schemeClr val="bg1"/>
                </a:solidFill>
              </a:rPr>
              <a:t>fitdist</a:t>
            </a:r>
            <a:r>
              <a:rPr lang="en-US" dirty="0">
                <a:solidFill>
                  <a:schemeClr val="bg1"/>
                </a:solidFill>
              </a:rPr>
              <a:t>(data, "</a:t>
            </a:r>
            <a:r>
              <a:rPr lang="en-US" dirty="0" err="1">
                <a:solidFill>
                  <a:schemeClr val="bg1"/>
                </a:solidFill>
              </a:rPr>
              <a:t>weibull</a:t>
            </a:r>
            <a:r>
              <a:rPr lang="en-US" dirty="0">
                <a:solidFill>
                  <a:schemeClr val="bg1"/>
                </a:solidFill>
              </a:rPr>
              <a:t>")</a:t>
            </a:r>
          </a:p>
          <a:p>
            <a:r>
              <a:rPr lang="en-US" dirty="0">
                <a:solidFill>
                  <a:schemeClr val="bg1"/>
                </a:solidFill>
              </a:rPr>
              <a:t>summary(</a:t>
            </a:r>
            <a:r>
              <a:rPr lang="en-US" dirty="0" err="1">
                <a:solidFill>
                  <a:schemeClr val="bg1"/>
                </a:solidFill>
              </a:rPr>
              <a:t>fit.weib</a:t>
            </a:r>
            <a:r>
              <a:rPr lang="en-US" dirty="0">
                <a:solidFill>
                  <a:schemeClr val="bg1"/>
                </a:solidFill>
              </a:rPr>
              <a:t>)</a:t>
            </a:r>
          </a:p>
        </p:txBody>
      </p:sp>
      <p:sp>
        <p:nvSpPr>
          <p:cNvPr id="9" name="TextBox 8">
            <a:extLst>
              <a:ext uri="{FF2B5EF4-FFF2-40B4-BE49-F238E27FC236}">
                <a16:creationId xmlns:a16="http://schemas.microsoft.com/office/drawing/2014/main" id="{ABF7BCA6-6E0B-612F-9515-019A689DBE92}"/>
              </a:ext>
            </a:extLst>
          </p:cNvPr>
          <p:cNvSpPr txBox="1"/>
          <p:nvPr/>
        </p:nvSpPr>
        <p:spPr>
          <a:xfrm>
            <a:off x="5631398" y="2949978"/>
            <a:ext cx="6100354" cy="1200329"/>
          </a:xfrm>
          <a:prstGeom prst="rect">
            <a:avLst/>
          </a:prstGeom>
          <a:noFill/>
        </p:spPr>
        <p:txBody>
          <a:bodyPr wrap="square">
            <a:spAutoFit/>
          </a:bodyPr>
          <a:lstStyle/>
          <a:p>
            <a:r>
              <a:rPr lang="en-US" dirty="0"/>
              <a:t>Fitting of the distribution ' </a:t>
            </a:r>
            <a:r>
              <a:rPr lang="en-US" dirty="0" err="1"/>
              <a:t>weibull</a:t>
            </a:r>
            <a:r>
              <a:rPr lang="en-US" dirty="0"/>
              <a:t> ' by maximum likelihood </a:t>
            </a:r>
          </a:p>
          <a:p>
            <a:r>
              <a:rPr lang="en-US" dirty="0"/>
              <a:t>Parameters :       estimate         Std. Error</a:t>
            </a:r>
          </a:p>
          <a:p>
            <a:r>
              <a:rPr lang="en-US" dirty="0"/>
              <a:t>	shape       </a:t>
            </a:r>
            <a:r>
              <a:rPr lang="en-US" sz="1400" dirty="0"/>
              <a:t> </a:t>
            </a:r>
            <a:r>
              <a:rPr lang="en-US" dirty="0"/>
              <a:t>1.0624082     0.3820112</a:t>
            </a:r>
          </a:p>
          <a:p>
            <a:r>
              <a:rPr lang="en-US" dirty="0"/>
              <a:t>	scale   2158.2561922 943.0326941</a:t>
            </a:r>
          </a:p>
        </p:txBody>
      </p:sp>
      <p:sp>
        <p:nvSpPr>
          <p:cNvPr id="11" name="TextBox 10">
            <a:extLst>
              <a:ext uri="{FF2B5EF4-FFF2-40B4-BE49-F238E27FC236}">
                <a16:creationId xmlns:a16="http://schemas.microsoft.com/office/drawing/2014/main" id="{8B6228F6-0AE6-480A-D9E9-80586AF6BBBE}"/>
              </a:ext>
            </a:extLst>
          </p:cNvPr>
          <p:cNvSpPr txBox="1"/>
          <p:nvPr/>
        </p:nvSpPr>
        <p:spPr>
          <a:xfrm>
            <a:off x="5897880" y="4351280"/>
            <a:ext cx="6100354" cy="923330"/>
          </a:xfrm>
          <a:prstGeom prst="rect">
            <a:avLst/>
          </a:prstGeom>
          <a:solidFill>
            <a:schemeClr val="tx1"/>
          </a:solidFill>
        </p:spPr>
        <p:txBody>
          <a:bodyPr wrap="square">
            <a:spAutoFit/>
          </a:bodyPr>
          <a:lstStyle/>
          <a:p>
            <a:r>
              <a:rPr lang="en-US" dirty="0" err="1">
                <a:solidFill>
                  <a:schemeClr val="bg1"/>
                </a:solidFill>
              </a:rPr>
              <a:t>p.failure</a:t>
            </a:r>
            <a:r>
              <a:rPr lang="en-US" dirty="0">
                <a:solidFill>
                  <a:schemeClr val="bg1"/>
                </a:solidFill>
              </a:rPr>
              <a:t> &lt;- </a:t>
            </a:r>
            <a:r>
              <a:rPr lang="en-US" dirty="0" err="1">
                <a:solidFill>
                  <a:schemeClr val="bg1"/>
                </a:solidFill>
              </a:rPr>
              <a:t>pweibull</a:t>
            </a:r>
            <a:r>
              <a:rPr lang="en-US" dirty="0">
                <a:solidFill>
                  <a:schemeClr val="bg1"/>
                </a:solidFill>
              </a:rPr>
              <a:t>(3000, shape = </a:t>
            </a:r>
            <a:r>
              <a:rPr lang="en-US" dirty="0" err="1">
                <a:solidFill>
                  <a:schemeClr val="bg1"/>
                </a:solidFill>
              </a:rPr>
              <a:t>fit.weib$estimate</a:t>
            </a:r>
            <a:r>
              <a:rPr lang="en-US" dirty="0">
                <a:solidFill>
                  <a:schemeClr val="bg1"/>
                </a:solidFill>
              </a:rPr>
              <a:t>[1], scale = </a:t>
            </a:r>
            <a:r>
              <a:rPr lang="en-US" dirty="0" err="1">
                <a:solidFill>
                  <a:schemeClr val="bg1"/>
                </a:solidFill>
              </a:rPr>
              <a:t>fit.weib$estimate</a:t>
            </a:r>
            <a:r>
              <a:rPr lang="en-US" dirty="0">
                <a:solidFill>
                  <a:schemeClr val="bg1"/>
                </a:solidFill>
              </a:rPr>
              <a:t>[2])</a:t>
            </a:r>
          </a:p>
          <a:p>
            <a:r>
              <a:rPr lang="en-US" dirty="0">
                <a:solidFill>
                  <a:schemeClr val="bg1"/>
                </a:solidFill>
              </a:rPr>
              <a:t>1 - </a:t>
            </a:r>
            <a:r>
              <a:rPr lang="en-US" dirty="0" err="1">
                <a:solidFill>
                  <a:schemeClr val="bg1"/>
                </a:solidFill>
              </a:rPr>
              <a:t>p.failure</a:t>
            </a:r>
            <a:endParaRPr lang="en-US" dirty="0">
              <a:solidFill>
                <a:schemeClr val="bg1"/>
              </a:solidFill>
            </a:endParaRPr>
          </a:p>
        </p:txBody>
      </p:sp>
      <p:sp>
        <p:nvSpPr>
          <p:cNvPr id="13" name="TextBox 12">
            <a:extLst>
              <a:ext uri="{FF2B5EF4-FFF2-40B4-BE49-F238E27FC236}">
                <a16:creationId xmlns:a16="http://schemas.microsoft.com/office/drawing/2014/main" id="{65C4CAA0-3328-5AAE-3A75-6D439744F7E3}"/>
              </a:ext>
            </a:extLst>
          </p:cNvPr>
          <p:cNvSpPr txBox="1"/>
          <p:nvPr/>
        </p:nvSpPr>
        <p:spPr>
          <a:xfrm>
            <a:off x="5631398" y="5475584"/>
            <a:ext cx="6100354" cy="369332"/>
          </a:xfrm>
          <a:prstGeom prst="rect">
            <a:avLst/>
          </a:prstGeom>
          <a:noFill/>
        </p:spPr>
        <p:txBody>
          <a:bodyPr wrap="square">
            <a:spAutoFit/>
          </a:bodyPr>
          <a:lstStyle/>
          <a:p>
            <a:r>
              <a:rPr lang="en-US" dirty="0"/>
              <a:t>[1] 0.2905977</a:t>
            </a:r>
          </a:p>
        </p:txBody>
      </p:sp>
    </p:spTree>
    <p:extLst>
      <p:ext uri="{BB962C8B-B14F-4D97-AF65-F5344CB8AC3E}">
        <p14:creationId xmlns:p14="http://schemas.microsoft.com/office/powerpoint/2010/main" val="25699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F9868-6D6F-FDF3-C3A9-A5DBD005E6A2}"/>
              </a:ext>
            </a:extLst>
          </p:cNvPr>
          <p:cNvSpPr>
            <a:spLocks noGrp="1"/>
          </p:cNvSpPr>
          <p:nvPr>
            <p:ph type="title"/>
          </p:nvPr>
        </p:nvSpPr>
        <p:spPr/>
        <p:txBody>
          <a:bodyPr/>
          <a:lstStyle/>
          <a:p>
            <a:r>
              <a:rPr lang="en-US" dirty="0"/>
              <a:t>Deeper dive: Exponential</a:t>
            </a:r>
          </a:p>
        </p:txBody>
      </p:sp>
      <p:sp>
        <p:nvSpPr>
          <p:cNvPr id="3" name="Content Placeholder 2">
            <a:extLst>
              <a:ext uri="{FF2B5EF4-FFF2-40B4-BE49-F238E27FC236}">
                <a16:creationId xmlns:a16="http://schemas.microsoft.com/office/drawing/2014/main" id="{B5F9CDBB-85E7-DB0B-5C58-F94C92D3E17A}"/>
              </a:ext>
            </a:extLst>
          </p:cNvPr>
          <p:cNvSpPr>
            <a:spLocks noGrp="1"/>
          </p:cNvSpPr>
          <p:nvPr>
            <p:ph idx="1"/>
          </p:nvPr>
        </p:nvSpPr>
        <p:spPr>
          <a:xfrm>
            <a:off x="484096" y="1542416"/>
            <a:ext cx="4329951" cy="4332087"/>
          </a:xfrm>
        </p:spPr>
        <p:txBody>
          <a:bodyPr/>
          <a:lstStyle/>
          <a:p>
            <a:r>
              <a:rPr lang="en-US" sz="2000" dirty="0"/>
              <a:t>Models the “rate” (time between events that are unrelated)</a:t>
            </a:r>
          </a:p>
          <a:p>
            <a:r>
              <a:rPr lang="en-US" sz="2000" dirty="0"/>
              <a:t>Use cases</a:t>
            </a:r>
          </a:p>
          <a:p>
            <a:pPr lvl="1"/>
            <a:r>
              <a:rPr lang="en-US" sz="2000" dirty="0"/>
              <a:t>Network performance</a:t>
            </a:r>
          </a:p>
          <a:p>
            <a:pPr lvl="1"/>
            <a:r>
              <a:rPr lang="en-US" sz="2000" dirty="0"/>
              <a:t>User Requests</a:t>
            </a:r>
          </a:p>
          <a:p>
            <a:pPr lvl="1"/>
            <a:r>
              <a:rPr lang="en-US" sz="2000" dirty="0"/>
              <a:t>Messaging service</a:t>
            </a:r>
          </a:p>
          <a:p>
            <a:pPr lvl="1"/>
            <a:r>
              <a:rPr lang="en-US" sz="2000" dirty="0"/>
              <a:t>System failures</a:t>
            </a:r>
          </a:p>
          <a:p>
            <a:r>
              <a:rPr lang="en-US" sz="2000" dirty="0"/>
              <a:t>Don’t ask the math</a:t>
            </a:r>
          </a:p>
          <a:p>
            <a:pPr lvl="1"/>
            <a:r>
              <a:rPr lang="en-US" sz="2000" dirty="0"/>
              <a:t>R does it for you</a:t>
            </a:r>
          </a:p>
          <a:p>
            <a:pPr lvl="1"/>
            <a:endParaRPr lang="en-US" sz="2000" dirty="0"/>
          </a:p>
        </p:txBody>
      </p:sp>
      <p:graphicFrame>
        <p:nvGraphicFramePr>
          <p:cNvPr id="5" name="Table 4">
            <a:extLst>
              <a:ext uri="{FF2B5EF4-FFF2-40B4-BE49-F238E27FC236}">
                <a16:creationId xmlns:a16="http://schemas.microsoft.com/office/drawing/2014/main" id="{BE542E79-7148-C4B9-3B72-BA91CEBCC1B2}"/>
              </a:ext>
            </a:extLst>
          </p:cNvPr>
          <p:cNvGraphicFramePr>
            <a:graphicFrameLocks noGrp="1"/>
          </p:cNvGraphicFramePr>
          <p:nvPr>
            <p:extLst>
              <p:ext uri="{D42A27DB-BD31-4B8C-83A1-F6EECF244321}">
                <p14:modId xmlns:p14="http://schemas.microsoft.com/office/powerpoint/2010/main" val="941524948"/>
              </p:ext>
            </p:extLst>
          </p:nvPr>
        </p:nvGraphicFramePr>
        <p:xfrm>
          <a:off x="6217920" y="780416"/>
          <a:ext cx="5016138" cy="1524000"/>
        </p:xfrm>
        <a:graphic>
          <a:graphicData uri="http://schemas.openxmlformats.org/drawingml/2006/table">
            <a:tbl>
              <a:tblPr/>
              <a:tblGrid>
                <a:gridCol w="2508069">
                  <a:extLst>
                    <a:ext uri="{9D8B030D-6E8A-4147-A177-3AD203B41FA5}">
                      <a16:colId xmlns:a16="http://schemas.microsoft.com/office/drawing/2014/main" val="2474531647"/>
                    </a:ext>
                  </a:extLst>
                </a:gridCol>
                <a:gridCol w="2508069">
                  <a:extLst>
                    <a:ext uri="{9D8B030D-6E8A-4147-A177-3AD203B41FA5}">
                      <a16:colId xmlns:a16="http://schemas.microsoft.com/office/drawing/2014/main" val="2031672020"/>
                    </a:ext>
                  </a:extLst>
                </a:gridCol>
              </a:tblGrid>
              <a:tr h="0">
                <a:tc>
                  <a:txBody>
                    <a:bodyPr/>
                    <a:lstStyle/>
                    <a:p>
                      <a:pPr fontAlgn="b"/>
                      <a:r>
                        <a:rPr lang="en-US" sz="1400" b="1" dirty="0">
                          <a:effectLst/>
                        </a:rPr>
                        <a:t>User request arrival time</a:t>
                      </a:r>
                    </a:p>
                  </a:txBody>
                  <a:tcPr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1400" b="1">
                          <a:effectLst/>
                        </a:rPr>
                        <a:t>Count</a:t>
                      </a:r>
                    </a:p>
                  </a:txBody>
                  <a:tcPr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977209878"/>
                  </a:ext>
                </a:extLst>
              </a:tr>
              <a:tr h="0">
                <a:tc>
                  <a:txBody>
                    <a:bodyPr/>
                    <a:lstStyle/>
                    <a:p>
                      <a:pPr fontAlgn="base"/>
                      <a:r>
                        <a:rPr lang="en-US" sz="1400">
                          <a:effectLst/>
                        </a:rPr>
                        <a:t>5 seconds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a:effectLst/>
                        </a:rPr>
                        <a:t>120</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605202092"/>
                  </a:ext>
                </a:extLst>
              </a:tr>
              <a:tr h="0">
                <a:tc>
                  <a:txBody>
                    <a:bodyPr/>
                    <a:lstStyle/>
                    <a:p>
                      <a:pPr fontAlgn="base"/>
                      <a:r>
                        <a:rPr lang="en-US" sz="1400">
                          <a:effectLst/>
                        </a:rPr>
                        <a:t>10 seconds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a:effectLst/>
                        </a:rPr>
                        <a:t>60</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210063451"/>
                  </a:ext>
                </a:extLst>
              </a:tr>
              <a:tr h="0">
                <a:tc>
                  <a:txBody>
                    <a:bodyPr/>
                    <a:lstStyle/>
                    <a:p>
                      <a:pPr fontAlgn="base"/>
                      <a:r>
                        <a:rPr lang="en-US" sz="1400">
                          <a:effectLst/>
                        </a:rPr>
                        <a:t>15 seconds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a:effectLst/>
                        </a:rPr>
                        <a:t>30</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485614427"/>
                  </a:ext>
                </a:extLst>
              </a:tr>
              <a:tr h="0">
                <a:tc>
                  <a:txBody>
                    <a:bodyPr/>
                    <a:lstStyle/>
                    <a:p>
                      <a:pPr fontAlgn="base"/>
                      <a:r>
                        <a:rPr lang="en-US" sz="1400">
                          <a:effectLst/>
                        </a:rPr>
                        <a:t>20 seconds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US" sz="1400" dirty="0">
                          <a:effectLst/>
                        </a:rPr>
                        <a:t>10</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612217025"/>
                  </a:ext>
                </a:extLst>
              </a:tr>
            </a:tbl>
          </a:graphicData>
        </a:graphic>
      </p:graphicFrame>
      <p:sp>
        <p:nvSpPr>
          <p:cNvPr id="7" name="TextBox 6">
            <a:extLst>
              <a:ext uri="{FF2B5EF4-FFF2-40B4-BE49-F238E27FC236}">
                <a16:creationId xmlns:a16="http://schemas.microsoft.com/office/drawing/2014/main" id="{D4E87E1F-91E1-07B2-8207-E31E4C1C15D7}"/>
              </a:ext>
            </a:extLst>
          </p:cNvPr>
          <p:cNvSpPr txBox="1"/>
          <p:nvPr/>
        </p:nvSpPr>
        <p:spPr>
          <a:xfrm>
            <a:off x="5133704" y="2476139"/>
            <a:ext cx="6100354" cy="1200329"/>
          </a:xfrm>
          <a:prstGeom prst="rect">
            <a:avLst/>
          </a:prstGeom>
          <a:solidFill>
            <a:schemeClr val="tx1"/>
          </a:solidFill>
        </p:spPr>
        <p:txBody>
          <a:bodyPr wrap="square">
            <a:spAutoFit/>
          </a:bodyPr>
          <a:lstStyle/>
          <a:p>
            <a:r>
              <a:rPr lang="en-US" dirty="0">
                <a:solidFill>
                  <a:schemeClr val="bg1"/>
                </a:solidFill>
              </a:rPr>
              <a:t>library(MASS)</a:t>
            </a:r>
          </a:p>
          <a:p>
            <a:r>
              <a:rPr lang="en-US" dirty="0">
                <a:solidFill>
                  <a:schemeClr val="bg1"/>
                </a:solidFill>
              </a:rPr>
              <a:t>data &lt;- c(rep(5, 120), rep(10, 60), rep(15, 30), rep(20, 10))</a:t>
            </a:r>
          </a:p>
          <a:p>
            <a:r>
              <a:rPr lang="en-US" dirty="0" err="1">
                <a:solidFill>
                  <a:schemeClr val="bg1"/>
                </a:solidFill>
              </a:rPr>
              <a:t>fit.exp</a:t>
            </a:r>
            <a:r>
              <a:rPr lang="en-US" dirty="0">
                <a:solidFill>
                  <a:schemeClr val="bg1"/>
                </a:solidFill>
              </a:rPr>
              <a:t> &lt;- </a:t>
            </a:r>
            <a:r>
              <a:rPr lang="en-US" dirty="0" err="1">
                <a:solidFill>
                  <a:schemeClr val="bg1"/>
                </a:solidFill>
              </a:rPr>
              <a:t>fitdistr</a:t>
            </a:r>
            <a:r>
              <a:rPr lang="en-US" dirty="0">
                <a:solidFill>
                  <a:schemeClr val="bg1"/>
                </a:solidFill>
              </a:rPr>
              <a:t>(data, "exponential")</a:t>
            </a:r>
          </a:p>
          <a:p>
            <a:r>
              <a:rPr lang="en-US" dirty="0">
                <a:solidFill>
                  <a:schemeClr val="bg1"/>
                </a:solidFill>
              </a:rPr>
              <a:t>summary(</a:t>
            </a:r>
            <a:r>
              <a:rPr lang="en-US" dirty="0" err="1">
                <a:solidFill>
                  <a:schemeClr val="bg1"/>
                </a:solidFill>
              </a:rPr>
              <a:t>fit.exp</a:t>
            </a:r>
            <a:r>
              <a:rPr lang="en-US" dirty="0">
                <a:solidFill>
                  <a:schemeClr val="bg1"/>
                </a:solidFill>
              </a:rPr>
              <a:t>)</a:t>
            </a:r>
          </a:p>
        </p:txBody>
      </p:sp>
      <p:sp>
        <p:nvSpPr>
          <p:cNvPr id="9" name="TextBox 8">
            <a:extLst>
              <a:ext uri="{FF2B5EF4-FFF2-40B4-BE49-F238E27FC236}">
                <a16:creationId xmlns:a16="http://schemas.microsoft.com/office/drawing/2014/main" id="{F2A0B4CE-A742-A20E-E9B5-9E97509DA4F6}"/>
              </a:ext>
            </a:extLst>
          </p:cNvPr>
          <p:cNvSpPr txBox="1"/>
          <p:nvPr/>
        </p:nvSpPr>
        <p:spPr>
          <a:xfrm>
            <a:off x="5780314" y="3850309"/>
            <a:ext cx="6100354" cy="646331"/>
          </a:xfrm>
          <a:prstGeom prst="rect">
            <a:avLst/>
          </a:prstGeom>
          <a:noFill/>
        </p:spPr>
        <p:txBody>
          <a:bodyPr wrap="square">
            <a:spAutoFit/>
          </a:bodyPr>
          <a:lstStyle/>
          <a:p>
            <a:r>
              <a:rPr lang="en-US" dirty="0"/>
              <a:t> estimate</a:t>
            </a:r>
          </a:p>
          <a:p>
            <a:r>
              <a:rPr lang="en-US" dirty="0"/>
              <a:t>rate 0.04232899</a:t>
            </a:r>
          </a:p>
        </p:txBody>
      </p:sp>
      <p:sp>
        <p:nvSpPr>
          <p:cNvPr id="11" name="TextBox 10">
            <a:extLst>
              <a:ext uri="{FF2B5EF4-FFF2-40B4-BE49-F238E27FC236}">
                <a16:creationId xmlns:a16="http://schemas.microsoft.com/office/drawing/2014/main" id="{F9F1E30C-FEAB-F5EA-5AB4-50ACEF8D3218}"/>
              </a:ext>
            </a:extLst>
          </p:cNvPr>
          <p:cNvSpPr txBox="1"/>
          <p:nvPr/>
        </p:nvSpPr>
        <p:spPr>
          <a:xfrm>
            <a:off x="5133704" y="4670481"/>
            <a:ext cx="6100354" cy="646331"/>
          </a:xfrm>
          <a:prstGeom prst="rect">
            <a:avLst/>
          </a:prstGeom>
          <a:solidFill>
            <a:schemeClr val="tx1"/>
          </a:solidFill>
        </p:spPr>
        <p:txBody>
          <a:bodyPr wrap="square">
            <a:spAutoFit/>
          </a:bodyPr>
          <a:lstStyle/>
          <a:p>
            <a:r>
              <a:rPr lang="en-US" dirty="0" err="1">
                <a:solidFill>
                  <a:schemeClr val="bg1"/>
                </a:solidFill>
              </a:rPr>
              <a:t>p.request</a:t>
            </a:r>
            <a:r>
              <a:rPr lang="en-US" dirty="0">
                <a:solidFill>
                  <a:schemeClr val="bg1"/>
                </a:solidFill>
              </a:rPr>
              <a:t> &lt;- </a:t>
            </a:r>
            <a:r>
              <a:rPr lang="en-US" dirty="0" err="1">
                <a:solidFill>
                  <a:schemeClr val="bg1"/>
                </a:solidFill>
              </a:rPr>
              <a:t>pexp</a:t>
            </a:r>
            <a:r>
              <a:rPr lang="en-US" dirty="0">
                <a:solidFill>
                  <a:schemeClr val="bg1"/>
                </a:solidFill>
              </a:rPr>
              <a:t>(10, rate = </a:t>
            </a:r>
            <a:r>
              <a:rPr lang="en-US" dirty="0" err="1">
                <a:solidFill>
                  <a:schemeClr val="bg1"/>
                </a:solidFill>
              </a:rPr>
              <a:t>fit.exp$estimate</a:t>
            </a:r>
            <a:r>
              <a:rPr lang="en-US" dirty="0">
                <a:solidFill>
                  <a:schemeClr val="bg1"/>
                </a:solidFill>
              </a:rPr>
              <a:t>)</a:t>
            </a:r>
          </a:p>
          <a:p>
            <a:r>
              <a:rPr lang="en-US" dirty="0" err="1">
                <a:solidFill>
                  <a:schemeClr val="bg1"/>
                </a:solidFill>
              </a:rPr>
              <a:t>p.request</a:t>
            </a:r>
            <a:endParaRPr lang="en-US" dirty="0">
              <a:solidFill>
                <a:schemeClr val="bg1"/>
              </a:solidFill>
            </a:endParaRPr>
          </a:p>
        </p:txBody>
      </p:sp>
      <p:sp>
        <p:nvSpPr>
          <p:cNvPr id="13" name="TextBox 12">
            <a:extLst>
              <a:ext uri="{FF2B5EF4-FFF2-40B4-BE49-F238E27FC236}">
                <a16:creationId xmlns:a16="http://schemas.microsoft.com/office/drawing/2014/main" id="{D3E00521-BCEE-588A-99A4-3609E02037E6}"/>
              </a:ext>
            </a:extLst>
          </p:cNvPr>
          <p:cNvSpPr txBox="1"/>
          <p:nvPr/>
        </p:nvSpPr>
        <p:spPr>
          <a:xfrm>
            <a:off x="5780314" y="5490653"/>
            <a:ext cx="6100354" cy="369332"/>
          </a:xfrm>
          <a:prstGeom prst="rect">
            <a:avLst/>
          </a:prstGeom>
          <a:noFill/>
        </p:spPr>
        <p:txBody>
          <a:bodyPr wrap="square">
            <a:spAutoFit/>
          </a:bodyPr>
          <a:lstStyle/>
          <a:p>
            <a:r>
              <a:rPr lang="en-US" dirty="0"/>
              <a:t>[1] 0.3943056</a:t>
            </a:r>
          </a:p>
        </p:txBody>
      </p:sp>
    </p:spTree>
    <p:extLst>
      <p:ext uri="{BB962C8B-B14F-4D97-AF65-F5344CB8AC3E}">
        <p14:creationId xmlns:p14="http://schemas.microsoft.com/office/powerpoint/2010/main" val="315371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25B8E05-D627-06DC-CE21-46A97F9209C4}"/>
              </a:ext>
            </a:extLst>
          </p:cNvPr>
          <p:cNvSpPr>
            <a:spLocks noGrp="1"/>
          </p:cNvSpPr>
          <p:nvPr>
            <p:ph idx="1"/>
          </p:nvPr>
        </p:nvSpPr>
        <p:spPr/>
        <p:txBody>
          <a:bodyPr/>
          <a:lstStyle/>
          <a:p>
            <a:r>
              <a:rPr lang="en-US" sz="4000" i="0" u="none" strike="noStrike" kern="0" cap="none" dirty="0">
                <a:latin typeface="Arial"/>
                <a:ea typeface="Arial"/>
                <a:cs typeface="Arial"/>
                <a:sym typeface="Arial"/>
              </a:rPr>
              <a:t>Quick:</a:t>
            </a:r>
            <a:br>
              <a:rPr lang="en-US" sz="4000" i="0" u="none" strike="noStrike" kern="0" cap="none" dirty="0">
                <a:latin typeface="Arial"/>
                <a:ea typeface="Arial"/>
                <a:cs typeface="Arial"/>
                <a:sym typeface="Arial"/>
              </a:rPr>
            </a:br>
            <a:r>
              <a:rPr lang="en-US" sz="4000" i="0" u="none" strike="noStrike" kern="0" cap="none" dirty="0">
                <a:latin typeface="Arial"/>
                <a:ea typeface="Arial"/>
                <a:cs typeface="Arial"/>
                <a:sym typeface="Arial"/>
              </a:rPr>
              <a:t>What’s the difference between </a:t>
            </a:r>
            <a:br>
              <a:rPr lang="en-US" sz="4000" i="0" u="none" strike="noStrike" kern="0" cap="none" dirty="0">
                <a:latin typeface="Arial"/>
                <a:ea typeface="Arial"/>
                <a:cs typeface="Arial"/>
                <a:sym typeface="Arial"/>
              </a:rPr>
            </a:br>
            <a:r>
              <a:rPr lang="en-US" sz="4000" i="0" u="none" strike="noStrike" kern="0" cap="none" dirty="0">
                <a:latin typeface="Arial"/>
                <a:ea typeface="Arial"/>
                <a:cs typeface="Arial"/>
                <a:sym typeface="Arial"/>
              </a:rPr>
              <a:t>Mean, Median and Mode?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3FC7-EC0D-AA80-5824-F58A313382F8}"/>
              </a:ext>
            </a:extLst>
          </p:cNvPr>
          <p:cNvSpPr>
            <a:spLocks noGrp="1"/>
          </p:cNvSpPr>
          <p:nvPr>
            <p:ph type="title"/>
          </p:nvPr>
        </p:nvSpPr>
        <p:spPr/>
        <p:txBody>
          <a:bodyPr/>
          <a:lstStyle/>
          <a:p>
            <a:r>
              <a:rPr lang="en-US" dirty="0"/>
              <a:t>Deeper Dive: Probability Distribution Function</a:t>
            </a:r>
          </a:p>
        </p:txBody>
      </p:sp>
      <p:sp>
        <p:nvSpPr>
          <p:cNvPr id="3" name="Content Placeholder 2">
            <a:extLst>
              <a:ext uri="{FF2B5EF4-FFF2-40B4-BE49-F238E27FC236}">
                <a16:creationId xmlns:a16="http://schemas.microsoft.com/office/drawing/2014/main" id="{D46B2386-FBD5-2E6E-E195-8150E3698719}"/>
              </a:ext>
            </a:extLst>
          </p:cNvPr>
          <p:cNvSpPr>
            <a:spLocks noGrp="1"/>
          </p:cNvSpPr>
          <p:nvPr>
            <p:ph idx="1"/>
          </p:nvPr>
        </p:nvSpPr>
        <p:spPr>
          <a:xfrm>
            <a:off x="457200" y="1412315"/>
            <a:ext cx="3538497" cy="4332087"/>
          </a:xfrm>
        </p:spPr>
        <p:txBody>
          <a:bodyPr/>
          <a:lstStyle/>
          <a:p>
            <a:r>
              <a:rPr lang="en-US" sz="2000" dirty="0"/>
              <a:t>Describes the probability</a:t>
            </a:r>
          </a:p>
          <a:p>
            <a:pPr lvl="1"/>
            <a:r>
              <a:rPr lang="en-US" sz="2000" dirty="0"/>
              <a:t>Of a random variable</a:t>
            </a:r>
          </a:p>
          <a:p>
            <a:pPr lvl="1"/>
            <a:r>
              <a:rPr lang="en-US" sz="2000" dirty="0"/>
              <a:t>Shows likelihood of observation</a:t>
            </a:r>
          </a:p>
          <a:p>
            <a:pPr lvl="1"/>
            <a:r>
              <a:rPr lang="en-US" sz="2000" dirty="0"/>
              <a:t>Is non-negative</a:t>
            </a:r>
          </a:p>
          <a:p>
            <a:r>
              <a:rPr lang="en-US" sz="2000" dirty="0"/>
              <a:t>Make informed decisions </a:t>
            </a:r>
          </a:p>
        </p:txBody>
      </p:sp>
      <p:sp>
        <p:nvSpPr>
          <p:cNvPr id="5" name="TextBox 4">
            <a:extLst>
              <a:ext uri="{FF2B5EF4-FFF2-40B4-BE49-F238E27FC236}">
                <a16:creationId xmlns:a16="http://schemas.microsoft.com/office/drawing/2014/main" id="{DD8CC83A-0318-2D49-06DD-EDE80806FDFD}"/>
              </a:ext>
            </a:extLst>
          </p:cNvPr>
          <p:cNvSpPr txBox="1"/>
          <p:nvPr/>
        </p:nvSpPr>
        <p:spPr>
          <a:xfrm>
            <a:off x="4315780" y="1412315"/>
            <a:ext cx="6487399" cy="658906"/>
          </a:xfrm>
          <a:prstGeom prst="rect">
            <a:avLst/>
          </a:prstGeom>
          <a:noFill/>
        </p:spPr>
        <p:txBody>
          <a:bodyPr wrap="square" lIns="0" tIns="45720" rIns="0" bIns="0" rtlCol="0">
            <a:noAutofit/>
          </a:bodyPr>
          <a:lstStyle/>
          <a:p>
            <a:pPr algn="l"/>
            <a:r>
              <a:rPr lang="en-US" sz="1600" kern="100" dirty="0">
                <a:latin typeface="+mj-lt"/>
              </a:rPr>
              <a:t>Math:</a:t>
            </a:r>
            <a:br>
              <a:rPr lang="en-US" sz="1600" kern="100" dirty="0">
                <a:latin typeface="+mj-lt"/>
              </a:rPr>
            </a:br>
            <a:r>
              <a:rPr lang="en-US" sz="1200" b="0" i="0" dirty="0">
                <a:solidFill>
                  <a:srgbClr val="374151"/>
                </a:solidFill>
                <a:effectLst/>
                <a:latin typeface="Söhne"/>
              </a:rPr>
              <a:t>f</a:t>
            </a:r>
            <a:r>
              <a:rPr lang="en-US" sz="1600" b="1" i="0" dirty="0">
                <a:solidFill>
                  <a:srgbClr val="374151"/>
                </a:solidFill>
                <a:effectLst/>
                <a:latin typeface="Söhne"/>
              </a:rPr>
              <a:t>(x) = (1 / (</a:t>
            </a:r>
            <a:r>
              <a:rPr lang="el-GR" sz="1600" b="1" i="0" dirty="0">
                <a:solidFill>
                  <a:srgbClr val="374151"/>
                </a:solidFill>
                <a:effectLst/>
                <a:latin typeface="Söhne"/>
              </a:rPr>
              <a:t>σ * </a:t>
            </a:r>
            <a:r>
              <a:rPr lang="en-US" sz="1600" b="1" i="0" dirty="0">
                <a:solidFill>
                  <a:srgbClr val="374151"/>
                </a:solidFill>
                <a:effectLst/>
                <a:latin typeface="Söhne"/>
              </a:rPr>
              <a:t>sqrt(2</a:t>
            </a:r>
            <a:r>
              <a:rPr lang="el-GR" sz="1600" b="1" i="0" dirty="0">
                <a:solidFill>
                  <a:srgbClr val="374151"/>
                </a:solidFill>
                <a:effectLst/>
                <a:latin typeface="Söhne"/>
              </a:rPr>
              <a:t>π))) * </a:t>
            </a:r>
            <a:r>
              <a:rPr lang="en-US" sz="1600" b="1" i="0" dirty="0">
                <a:solidFill>
                  <a:srgbClr val="374151"/>
                </a:solidFill>
                <a:effectLst/>
                <a:latin typeface="Söhne"/>
              </a:rPr>
              <a:t>exp(-((x - </a:t>
            </a:r>
            <a:r>
              <a:rPr lang="el-GR" sz="1600" b="1" i="0" dirty="0">
                <a:solidFill>
                  <a:srgbClr val="374151"/>
                </a:solidFill>
                <a:effectLst/>
                <a:latin typeface="Söhne"/>
              </a:rPr>
              <a:t>μ)² / (2σ²)))</a:t>
            </a:r>
            <a:endParaRPr lang="en-US" sz="1200" b="0" i="0" dirty="0">
              <a:solidFill>
                <a:srgbClr val="374151"/>
              </a:solidFill>
              <a:effectLst/>
              <a:latin typeface="Söhne"/>
            </a:endParaRPr>
          </a:p>
          <a:p>
            <a:pPr algn="l">
              <a:buFont typeface="Arial" panose="020B0604020202020204" pitchFamily="34" charset="0"/>
              <a:buChar char="•"/>
            </a:pPr>
            <a:r>
              <a:rPr lang="en-US" sz="1200" b="0" i="0" dirty="0">
                <a:solidFill>
                  <a:srgbClr val="374151"/>
                </a:solidFill>
                <a:effectLst/>
                <a:latin typeface="Söhne"/>
              </a:rPr>
              <a:t>f(x) is the PDF at a given value x,</a:t>
            </a:r>
          </a:p>
        </p:txBody>
      </p:sp>
      <p:sp>
        <p:nvSpPr>
          <p:cNvPr id="6" name="TextBox 5">
            <a:extLst>
              <a:ext uri="{FF2B5EF4-FFF2-40B4-BE49-F238E27FC236}">
                <a16:creationId xmlns:a16="http://schemas.microsoft.com/office/drawing/2014/main" id="{7ECE817D-855C-4537-0F00-782A4BD86F1C}"/>
              </a:ext>
            </a:extLst>
          </p:cNvPr>
          <p:cNvSpPr txBox="1"/>
          <p:nvPr/>
        </p:nvSpPr>
        <p:spPr>
          <a:xfrm>
            <a:off x="4315780" y="2446617"/>
            <a:ext cx="5741894" cy="2541494"/>
          </a:xfrm>
          <a:prstGeom prst="rect">
            <a:avLst/>
          </a:prstGeom>
          <a:noFill/>
        </p:spPr>
        <p:txBody>
          <a:bodyPr wrap="none" lIns="0" tIns="45720" rIns="0" bIns="0" rtlCol="0">
            <a:noAutofit/>
          </a:bodyPr>
          <a:lstStyle/>
          <a:p>
            <a:pPr algn="l">
              <a:lnSpc>
                <a:spcPct val="114000"/>
              </a:lnSpc>
              <a:spcBef>
                <a:spcPts val="300"/>
              </a:spcBef>
              <a:spcAft>
                <a:spcPts val="300"/>
              </a:spcAft>
            </a:pPr>
            <a:r>
              <a:rPr lang="en-US" sz="1600" kern="100" dirty="0">
                <a:latin typeface="+mj-lt"/>
              </a:rPr>
              <a:t>CPU Utilization</a:t>
            </a:r>
          </a:p>
          <a:p>
            <a:pPr algn="l">
              <a:lnSpc>
                <a:spcPct val="114000"/>
              </a:lnSpc>
              <a:spcBef>
                <a:spcPts val="300"/>
              </a:spcBef>
              <a:spcAft>
                <a:spcPts val="300"/>
              </a:spcAft>
            </a:pPr>
            <a:r>
              <a:rPr lang="en-US" sz="1600" kern="100" dirty="0">
                <a:latin typeface="+mj-lt"/>
              </a:rPr>
              <a:t>Mean = 50% utilization</a:t>
            </a:r>
          </a:p>
          <a:p>
            <a:pPr algn="l">
              <a:lnSpc>
                <a:spcPct val="114000"/>
              </a:lnSpc>
              <a:spcBef>
                <a:spcPts val="300"/>
              </a:spcBef>
              <a:spcAft>
                <a:spcPts val="300"/>
              </a:spcAft>
            </a:pPr>
            <a:r>
              <a:rPr lang="en-US" sz="1600" kern="100" dirty="0" err="1">
                <a:latin typeface="+mj-lt"/>
              </a:rPr>
              <a:t>STDev</a:t>
            </a:r>
            <a:r>
              <a:rPr lang="en-US" sz="1600" kern="100" dirty="0">
                <a:latin typeface="+mj-lt"/>
              </a:rPr>
              <a:t>= 15%</a:t>
            </a:r>
          </a:p>
          <a:p>
            <a:pPr algn="l">
              <a:lnSpc>
                <a:spcPct val="114000"/>
              </a:lnSpc>
              <a:spcBef>
                <a:spcPts val="300"/>
              </a:spcBef>
              <a:spcAft>
                <a:spcPts val="300"/>
              </a:spcAft>
            </a:pPr>
            <a:endParaRPr lang="en-US" sz="1600" kern="100" dirty="0">
              <a:latin typeface="+mj-lt"/>
            </a:endParaRPr>
          </a:p>
          <a:p>
            <a:pPr algn="l">
              <a:lnSpc>
                <a:spcPct val="114000"/>
              </a:lnSpc>
              <a:spcBef>
                <a:spcPts val="300"/>
              </a:spcBef>
              <a:spcAft>
                <a:spcPts val="300"/>
              </a:spcAft>
            </a:pPr>
            <a:r>
              <a:rPr lang="en-US" sz="1600" kern="100" dirty="0">
                <a:latin typeface="+mj-lt"/>
              </a:rPr>
              <a:t>Prob of CPU between</a:t>
            </a:r>
          </a:p>
          <a:p>
            <a:pPr algn="l">
              <a:lnSpc>
                <a:spcPct val="114000"/>
              </a:lnSpc>
              <a:spcBef>
                <a:spcPts val="300"/>
              </a:spcBef>
              <a:spcAft>
                <a:spcPts val="300"/>
              </a:spcAft>
            </a:pPr>
            <a:r>
              <a:rPr lang="en-US" sz="1600" kern="100" dirty="0">
                <a:latin typeface="+mj-lt"/>
              </a:rPr>
              <a:t>60% and 80% = 5.86%</a:t>
            </a:r>
          </a:p>
          <a:p>
            <a:pPr algn="l">
              <a:lnSpc>
                <a:spcPct val="114000"/>
              </a:lnSpc>
              <a:spcBef>
                <a:spcPts val="300"/>
              </a:spcBef>
              <a:spcAft>
                <a:spcPts val="300"/>
              </a:spcAft>
            </a:pPr>
            <a:endParaRPr lang="en-US" sz="1600" kern="100" dirty="0">
              <a:latin typeface="+mj-lt"/>
            </a:endParaRPr>
          </a:p>
        </p:txBody>
      </p:sp>
      <p:pic>
        <p:nvPicPr>
          <p:cNvPr id="7" name="Picture 6">
            <a:extLst>
              <a:ext uri="{FF2B5EF4-FFF2-40B4-BE49-F238E27FC236}">
                <a16:creationId xmlns:a16="http://schemas.microsoft.com/office/drawing/2014/main" id="{2D27FF2F-3C81-5224-C098-E3CF691FC600}"/>
              </a:ext>
            </a:extLst>
          </p:cNvPr>
          <p:cNvPicPr>
            <a:picLocks noChangeAspect="1"/>
          </p:cNvPicPr>
          <p:nvPr/>
        </p:nvPicPr>
        <p:blipFill>
          <a:blip r:embed="rId3"/>
          <a:stretch>
            <a:fillRect/>
          </a:stretch>
        </p:blipFill>
        <p:spPr>
          <a:xfrm>
            <a:off x="6508377" y="2071221"/>
            <a:ext cx="4946598" cy="4722678"/>
          </a:xfrm>
          <a:prstGeom prst="rect">
            <a:avLst/>
          </a:prstGeom>
        </p:spPr>
      </p:pic>
    </p:spTree>
    <p:extLst>
      <p:ext uri="{BB962C8B-B14F-4D97-AF65-F5344CB8AC3E}">
        <p14:creationId xmlns:p14="http://schemas.microsoft.com/office/powerpoint/2010/main" val="228835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4EEF-35B9-D340-FF37-1D132F82EEFC}"/>
              </a:ext>
            </a:extLst>
          </p:cNvPr>
          <p:cNvSpPr>
            <a:spLocks noGrp="1"/>
          </p:cNvSpPr>
          <p:nvPr>
            <p:ph type="title"/>
          </p:nvPr>
        </p:nvSpPr>
        <p:spPr/>
        <p:txBody>
          <a:bodyPr/>
          <a:lstStyle/>
          <a:p>
            <a:r>
              <a:rPr lang="en-US" dirty="0"/>
              <a:t>Slight sidetrack: Descriptive versus Inferential stats</a:t>
            </a:r>
          </a:p>
        </p:txBody>
      </p:sp>
      <p:sp>
        <p:nvSpPr>
          <p:cNvPr id="3" name="Content Placeholder 2">
            <a:extLst>
              <a:ext uri="{FF2B5EF4-FFF2-40B4-BE49-F238E27FC236}">
                <a16:creationId xmlns:a16="http://schemas.microsoft.com/office/drawing/2014/main" id="{0AB3E70B-C6D8-9294-BCA2-43B120BF2A6C}"/>
              </a:ext>
            </a:extLst>
          </p:cNvPr>
          <p:cNvSpPr>
            <a:spLocks noGrp="1"/>
          </p:cNvSpPr>
          <p:nvPr>
            <p:ph idx="1"/>
          </p:nvPr>
        </p:nvSpPr>
        <p:spPr>
          <a:xfrm>
            <a:off x="457200" y="1967113"/>
            <a:ext cx="8438606" cy="4332087"/>
          </a:xfrm>
        </p:spPr>
        <p:txBody>
          <a:bodyPr/>
          <a:lstStyle/>
          <a:p>
            <a:r>
              <a:rPr lang="en-US" sz="2000" dirty="0"/>
              <a:t>Descriptive uses the whole data set to draw statistical conclusions</a:t>
            </a:r>
          </a:p>
          <a:p>
            <a:pPr lvl="1"/>
            <a:r>
              <a:rPr lang="en-US" sz="2000" dirty="0"/>
              <a:t>Used for visualization</a:t>
            </a:r>
          </a:p>
          <a:p>
            <a:pPr lvl="1"/>
            <a:r>
              <a:rPr lang="en-US" sz="2000" dirty="0"/>
              <a:t>Can define and extract trends</a:t>
            </a:r>
          </a:p>
          <a:p>
            <a:r>
              <a:rPr lang="en-US" sz="2000" dirty="0"/>
              <a:t>Inferential uses a sampled set to draw conclusions</a:t>
            </a:r>
          </a:p>
          <a:p>
            <a:pPr lvl="1"/>
            <a:r>
              <a:rPr lang="en-US" sz="2000" dirty="0"/>
              <a:t>Used for predictions or hypotenuse testing</a:t>
            </a:r>
          </a:p>
          <a:p>
            <a:pPr lvl="1"/>
            <a:r>
              <a:rPr lang="en-US" sz="2000" dirty="0"/>
              <a:t>Can also visualize</a:t>
            </a:r>
          </a:p>
          <a:p>
            <a:r>
              <a:rPr lang="en-US" sz="2000" dirty="0"/>
              <a:t>But this leads us to sampling</a:t>
            </a:r>
          </a:p>
        </p:txBody>
      </p:sp>
    </p:spTree>
    <p:extLst>
      <p:ext uri="{BB962C8B-B14F-4D97-AF65-F5344CB8AC3E}">
        <p14:creationId xmlns:p14="http://schemas.microsoft.com/office/powerpoint/2010/main" val="424221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4"/>
        <p:cNvGrpSpPr/>
        <p:nvPr/>
      </p:nvGrpSpPr>
      <p:grpSpPr>
        <a:xfrm>
          <a:off x="0" y="0"/>
          <a:ext cx="0" cy="0"/>
          <a:chOff x="0" y="0"/>
          <a:chExt cx="0" cy="0"/>
        </a:xfrm>
      </p:grpSpPr>
      <p:sp>
        <p:nvSpPr>
          <p:cNvPr id="3845" name="Google Shape;3845;p324"/>
          <p:cNvSpPr txBox="1">
            <a:spLocks noGrp="1"/>
          </p:cNvSpPr>
          <p:nvPr>
            <p:ph type="title"/>
          </p:nvPr>
        </p:nvSpPr>
        <p:spPr>
          <a:xfrm>
            <a:off x="457200" y="457201"/>
            <a:ext cx="11274552" cy="463550"/>
          </a:xfrm>
        </p:spPr>
        <p:txBody>
          <a:bodyPr spcFirstLastPara="1" lIns="0" tIns="0" rIns="0" bIns="0" anchor="t" anchorCtr="0">
            <a:normAutofit/>
          </a:bodyPr>
          <a:lstStyle/>
          <a:p>
            <a:pPr marL="0" lvl="0" indent="0" rtl="0">
              <a:spcBef>
                <a:spcPts val="0"/>
              </a:spcBef>
              <a:spcAft>
                <a:spcPts val="0"/>
              </a:spcAft>
              <a:buClr>
                <a:schemeClr val="dk1"/>
              </a:buClr>
              <a:buSzPts val="4200"/>
              <a:buFont typeface="Arial"/>
              <a:buNone/>
            </a:pPr>
            <a:r>
              <a:rPr lang="en-US" dirty="0"/>
              <a:t>Dealing with the data</a:t>
            </a:r>
            <a:endParaRPr lang="en-US"/>
          </a:p>
        </p:txBody>
      </p:sp>
      <p:pic>
        <p:nvPicPr>
          <p:cNvPr id="14" name="Picture 13" descr="Chart&#10;&#10;Description automatically generated">
            <a:extLst>
              <a:ext uri="{FF2B5EF4-FFF2-40B4-BE49-F238E27FC236}">
                <a16:creationId xmlns:a16="http://schemas.microsoft.com/office/drawing/2014/main" id="{5CBF6AEE-DBC4-A939-7377-60F32998DBFC}"/>
              </a:ext>
            </a:extLst>
          </p:cNvPr>
          <p:cNvPicPr>
            <a:picLocks noChangeAspect="1"/>
          </p:cNvPicPr>
          <p:nvPr/>
        </p:nvPicPr>
        <p:blipFill rotWithShape="1">
          <a:blip r:embed="rId3"/>
          <a:srcRect t="5587" b="44371"/>
          <a:stretch/>
        </p:blipFill>
        <p:spPr>
          <a:xfrm>
            <a:off x="4341479" y="2743167"/>
            <a:ext cx="7390273" cy="1682698"/>
          </a:xfrm>
          <a:prstGeom prst="rect">
            <a:avLst/>
          </a:prstGeom>
          <a:noFill/>
        </p:spPr>
      </p:pic>
      <p:sp>
        <p:nvSpPr>
          <p:cNvPr id="3846" name="Google Shape;3846;p324"/>
          <p:cNvSpPr txBox="1">
            <a:spLocks noGrp="1"/>
          </p:cNvSpPr>
          <p:nvPr>
            <p:ph idx="1"/>
          </p:nvPr>
        </p:nvSpPr>
        <p:spPr>
          <a:xfrm>
            <a:off x="457200" y="1418473"/>
            <a:ext cx="4219303" cy="4332087"/>
          </a:xfrm>
        </p:spPr>
        <p:txBody>
          <a:bodyPr spcFirstLastPara="1" lIns="0" tIns="0" rIns="0" bIns="0" anchorCtr="0">
            <a:noAutofit/>
          </a:bodyPr>
          <a:lstStyle/>
          <a:p>
            <a:pPr marL="342900" lvl="0" indent="-342900" rtl="0">
              <a:spcBef>
                <a:spcPts val="0"/>
              </a:spcBef>
              <a:spcAft>
                <a:spcPts val="0"/>
              </a:spcAft>
              <a:buClr>
                <a:schemeClr val="dk1"/>
              </a:buClr>
              <a:buSzPts val="2200"/>
              <a:buFont typeface="Arial"/>
              <a:buChar char="•"/>
            </a:pPr>
            <a:r>
              <a:rPr lang="en-US" sz="2000" dirty="0"/>
              <a:t>Monitoring is now a data problem</a:t>
            </a:r>
          </a:p>
          <a:p>
            <a:pPr marL="800100" lvl="1">
              <a:spcBef>
                <a:spcPts val="0"/>
              </a:spcBef>
              <a:buClr>
                <a:schemeClr val="dk1"/>
              </a:buClr>
              <a:buSzPts val="2200"/>
              <a:buFont typeface="Arial"/>
              <a:buChar char="•"/>
            </a:pPr>
            <a:r>
              <a:rPr lang="en-US" sz="2000" dirty="0"/>
              <a:t>Observability signals: Metrics, Traces, Logs</a:t>
            </a:r>
          </a:p>
          <a:p>
            <a:pPr marL="342900">
              <a:spcBef>
                <a:spcPts val="0"/>
              </a:spcBef>
              <a:buFont typeface="Arial"/>
              <a:buChar char="•"/>
            </a:pPr>
            <a:r>
              <a:rPr lang="en-US" sz="2000" dirty="0"/>
              <a:t>Analysis is often</a:t>
            </a:r>
          </a:p>
          <a:p>
            <a:pPr marL="800100" lvl="1">
              <a:spcBef>
                <a:spcPts val="200"/>
              </a:spcBef>
              <a:buFont typeface="Arial"/>
              <a:buChar char="•"/>
            </a:pPr>
            <a:r>
              <a:rPr lang="en-US" sz="2000" dirty="0"/>
              <a:t>Aggregated or Analyzed in segments: Time-defined</a:t>
            </a:r>
          </a:p>
          <a:p>
            <a:pPr marL="800100" lvl="1">
              <a:spcBef>
                <a:spcPts val="200"/>
              </a:spcBef>
              <a:buFont typeface="Arial"/>
              <a:buChar char="•"/>
            </a:pPr>
            <a:r>
              <a:rPr lang="en-US" sz="2000" dirty="0"/>
              <a:t>Sampled and inferential</a:t>
            </a:r>
          </a:p>
          <a:p>
            <a:pPr marL="1257300" lvl="2">
              <a:spcBef>
                <a:spcPts val="200"/>
              </a:spcBef>
              <a:buFont typeface="Arial"/>
              <a:buChar char="•"/>
            </a:pPr>
            <a:r>
              <a:rPr lang="en-US" sz="2000" b="1" i="0" dirty="0">
                <a:effectLst/>
              </a:rPr>
              <a:t>Random</a:t>
            </a:r>
            <a:r>
              <a:rPr lang="en-US" sz="2000" b="0" i="0" dirty="0">
                <a:effectLst/>
              </a:rPr>
              <a:t> sampling</a:t>
            </a:r>
          </a:p>
          <a:p>
            <a:pPr marL="1257300" lvl="2">
              <a:spcBef>
                <a:spcPts val="200"/>
              </a:spcBef>
              <a:buFont typeface="Arial"/>
              <a:buChar char="•"/>
            </a:pPr>
            <a:r>
              <a:rPr lang="en-US" sz="2000" b="0" i="0" dirty="0">
                <a:effectLst/>
              </a:rPr>
              <a:t>Stratified sampling</a:t>
            </a:r>
          </a:p>
          <a:p>
            <a:pPr marL="1257300" lvl="2">
              <a:spcBef>
                <a:spcPts val="200"/>
              </a:spcBef>
              <a:buFont typeface="Arial"/>
              <a:buChar char="•"/>
            </a:pPr>
            <a:r>
              <a:rPr lang="en-US" sz="2000" b="0" i="0" dirty="0">
                <a:effectLst/>
              </a:rPr>
              <a:t>Cluster sampling</a:t>
            </a:r>
          </a:p>
          <a:p>
            <a:pPr marL="1257300" lvl="2">
              <a:spcBef>
                <a:spcPts val="200"/>
              </a:spcBef>
              <a:buFont typeface="Arial"/>
              <a:buChar char="•"/>
            </a:pPr>
            <a:r>
              <a:rPr lang="en-US" sz="2000" b="0" i="0" dirty="0">
                <a:effectLst/>
              </a:rPr>
              <a:t>Systematic sampling</a:t>
            </a:r>
          </a:p>
          <a:p>
            <a:pPr marL="1257300" lvl="2">
              <a:spcBef>
                <a:spcPts val="200"/>
              </a:spcBef>
              <a:buFont typeface="Arial"/>
              <a:buChar char="•"/>
            </a:pPr>
            <a:r>
              <a:rPr lang="en-US" sz="2000" b="1" i="0" dirty="0">
                <a:effectLst/>
              </a:rPr>
              <a:t>Purposive</a:t>
            </a:r>
            <a:r>
              <a:rPr lang="en-US" sz="2000" b="0" i="0" dirty="0">
                <a:effectLst/>
              </a:rPr>
              <a:t> sampling</a:t>
            </a:r>
          </a:p>
          <a:p>
            <a:pPr marL="342900">
              <a:spcBef>
                <a:spcPts val="0"/>
              </a:spcBef>
              <a:buFont typeface="Arial"/>
              <a:buChar char="•"/>
            </a:pP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ED0B-651A-0CC4-8F4B-EFB7C861C548}"/>
              </a:ext>
            </a:extLst>
          </p:cNvPr>
          <p:cNvSpPr>
            <a:spLocks noGrp="1"/>
          </p:cNvSpPr>
          <p:nvPr>
            <p:ph type="title"/>
          </p:nvPr>
        </p:nvSpPr>
        <p:spPr/>
        <p:txBody>
          <a:bodyPr/>
          <a:lstStyle/>
          <a:p>
            <a:r>
              <a:rPr lang="en-US" dirty="0"/>
              <a:t>Lets consider tracing and sampling</a:t>
            </a:r>
          </a:p>
        </p:txBody>
      </p:sp>
      <p:grpSp>
        <p:nvGrpSpPr>
          <p:cNvPr id="6" name="Group 5">
            <a:extLst>
              <a:ext uri="{FF2B5EF4-FFF2-40B4-BE49-F238E27FC236}">
                <a16:creationId xmlns:a16="http://schemas.microsoft.com/office/drawing/2014/main" id="{FDB18E7E-8839-6760-0581-48CC8B4C8CC0}"/>
              </a:ext>
            </a:extLst>
          </p:cNvPr>
          <p:cNvGrpSpPr/>
          <p:nvPr/>
        </p:nvGrpSpPr>
        <p:grpSpPr>
          <a:xfrm>
            <a:off x="1856651" y="2246646"/>
            <a:ext cx="7872167" cy="434806"/>
            <a:chOff x="1856651" y="2767854"/>
            <a:chExt cx="7872167" cy="434806"/>
          </a:xfrm>
        </p:grpSpPr>
        <p:grpSp>
          <p:nvGrpSpPr>
            <p:cNvPr id="7" name="Google Shape;4326;p326">
              <a:extLst>
                <a:ext uri="{FF2B5EF4-FFF2-40B4-BE49-F238E27FC236}">
                  <a16:creationId xmlns:a16="http://schemas.microsoft.com/office/drawing/2014/main" id="{D4E4AA25-83BB-82B0-1887-90E026D3B848}"/>
                </a:ext>
              </a:extLst>
            </p:cNvPr>
            <p:cNvGrpSpPr/>
            <p:nvPr/>
          </p:nvGrpSpPr>
          <p:grpSpPr>
            <a:xfrm>
              <a:off x="1856651" y="2767854"/>
              <a:ext cx="7564029" cy="434806"/>
              <a:chOff x="2295563" y="3187110"/>
              <a:chExt cx="7564029" cy="434806"/>
            </a:xfrm>
          </p:grpSpPr>
          <p:grpSp>
            <p:nvGrpSpPr>
              <p:cNvPr id="9" name="Google Shape;4327;p326">
                <a:extLst>
                  <a:ext uri="{FF2B5EF4-FFF2-40B4-BE49-F238E27FC236}">
                    <a16:creationId xmlns:a16="http://schemas.microsoft.com/office/drawing/2014/main" id="{AD74D0E7-78FF-ED54-6233-DB73C5E880AC}"/>
                  </a:ext>
                </a:extLst>
              </p:cNvPr>
              <p:cNvGrpSpPr/>
              <p:nvPr/>
            </p:nvGrpSpPr>
            <p:grpSpPr>
              <a:xfrm>
                <a:off x="2295563" y="3187110"/>
                <a:ext cx="466113" cy="434806"/>
                <a:chOff x="6576875" y="3855282"/>
                <a:chExt cx="466113" cy="434806"/>
              </a:xfrm>
            </p:grpSpPr>
            <p:sp>
              <p:nvSpPr>
                <p:cNvPr id="110" name="Google Shape;4328;p326">
                  <a:extLst>
                    <a:ext uri="{FF2B5EF4-FFF2-40B4-BE49-F238E27FC236}">
                      <a16:creationId xmlns:a16="http://schemas.microsoft.com/office/drawing/2014/main" id="{66666FF6-D77C-EF7D-EB73-4A0AEC3358A6}"/>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1" name="Google Shape;4329;p326">
                  <a:extLst>
                    <a:ext uri="{FF2B5EF4-FFF2-40B4-BE49-F238E27FC236}">
                      <a16:creationId xmlns:a16="http://schemas.microsoft.com/office/drawing/2014/main" id="{9F49A0CD-3ED7-9211-7D9D-BB47B85CA6CC}"/>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2" name="Google Shape;4330;p326">
                  <a:extLst>
                    <a:ext uri="{FF2B5EF4-FFF2-40B4-BE49-F238E27FC236}">
                      <a16:creationId xmlns:a16="http://schemas.microsoft.com/office/drawing/2014/main" id="{EF99B38A-5309-8E4A-6A6D-CCA0B5D95C58}"/>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3" name="Google Shape;4331;p326">
                  <a:extLst>
                    <a:ext uri="{FF2B5EF4-FFF2-40B4-BE49-F238E27FC236}">
                      <a16:creationId xmlns:a16="http://schemas.microsoft.com/office/drawing/2014/main" id="{F8EC91FC-6FEF-C148-101A-679DE96A89C7}"/>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4" name="Google Shape;4332;p326">
                  <a:extLst>
                    <a:ext uri="{FF2B5EF4-FFF2-40B4-BE49-F238E27FC236}">
                      <a16:creationId xmlns:a16="http://schemas.microsoft.com/office/drawing/2014/main" id="{A297EBA8-70CE-B5C1-1B8C-53ACC785277E}"/>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5" name="Google Shape;4333;p326">
                  <a:extLst>
                    <a:ext uri="{FF2B5EF4-FFF2-40B4-BE49-F238E27FC236}">
                      <a16:creationId xmlns:a16="http://schemas.microsoft.com/office/drawing/2014/main" id="{B2F3C67F-3831-9055-E4E6-EA41D093C5E3}"/>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6" name="Google Shape;4334;p326">
                  <a:extLst>
                    <a:ext uri="{FF2B5EF4-FFF2-40B4-BE49-F238E27FC236}">
                      <a16:creationId xmlns:a16="http://schemas.microsoft.com/office/drawing/2014/main" id="{412920DF-3E9A-98A0-2E7F-D39E060C6142}"/>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7" name="Google Shape;4335;p326">
                  <a:extLst>
                    <a:ext uri="{FF2B5EF4-FFF2-40B4-BE49-F238E27FC236}">
                      <a16:creationId xmlns:a16="http://schemas.microsoft.com/office/drawing/2014/main" id="{BFB08213-6328-A883-D909-119E14062449}"/>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18" name="Google Shape;4336;p326">
                  <a:extLst>
                    <a:ext uri="{FF2B5EF4-FFF2-40B4-BE49-F238E27FC236}">
                      <a16:creationId xmlns:a16="http://schemas.microsoft.com/office/drawing/2014/main" id="{CC2EBBDF-D40A-F530-EA47-E9769C3E0A74}"/>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0" name="Google Shape;4337;p326">
                <a:extLst>
                  <a:ext uri="{FF2B5EF4-FFF2-40B4-BE49-F238E27FC236}">
                    <a16:creationId xmlns:a16="http://schemas.microsoft.com/office/drawing/2014/main" id="{3BFB89D3-FCFF-3230-4AAE-EB8DD01CAB84}"/>
                  </a:ext>
                </a:extLst>
              </p:cNvPr>
              <p:cNvGrpSpPr/>
              <p:nvPr/>
            </p:nvGrpSpPr>
            <p:grpSpPr>
              <a:xfrm>
                <a:off x="3005355" y="3187110"/>
                <a:ext cx="466113" cy="434806"/>
                <a:chOff x="6576875" y="3855282"/>
                <a:chExt cx="466113" cy="434806"/>
              </a:xfrm>
            </p:grpSpPr>
            <p:sp>
              <p:nvSpPr>
                <p:cNvPr id="101" name="Google Shape;4338;p326">
                  <a:extLst>
                    <a:ext uri="{FF2B5EF4-FFF2-40B4-BE49-F238E27FC236}">
                      <a16:creationId xmlns:a16="http://schemas.microsoft.com/office/drawing/2014/main" id="{C495F102-DE2C-1E5A-1B2B-A21D76572172}"/>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02" name="Google Shape;4339;p326">
                  <a:extLst>
                    <a:ext uri="{FF2B5EF4-FFF2-40B4-BE49-F238E27FC236}">
                      <a16:creationId xmlns:a16="http://schemas.microsoft.com/office/drawing/2014/main" id="{D7AA5F75-DD7A-1184-160C-F4BF3722E527}"/>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03" name="Google Shape;4340;p326">
                  <a:extLst>
                    <a:ext uri="{FF2B5EF4-FFF2-40B4-BE49-F238E27FC236}">
                      <a16:creationId xmlns:a16="http://schemas.microsoft.com/office/drawing/2014/main" id="{B6A07821-65DF-F99B-DDFA-E349B2EFC560}"/>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04" name="Google Shape;4341;p326">
                  <a:extLst>
                    <a:ext uri="{FF2B5EF4-FFF2-40B4-BE49-F238E27FC236}">
                      <a16:creationId xmlns:a16="http://schemas.microsoft.com/office/drawing/2014/main" id="{783A0B0C-2DC6-E51A-8266-44563C51FD12}"/>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05" name="Google Shape;4342;p326">
                  <a:extLst>
                    <a:ext uri="{FF2B5EF4-FFF2-40B4-BE49-F238E27FC236}">
                      <a16:creationId xmlns:a16="http://schemas.microsoft.com/office/drawing/2014/main" id="{0411F710-1369-24ED-6C5E-FB4DC3C5D5EA}"/>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06" name="Google Shape;4343;p326">
                  <a:extLst>
                    <a:ext uri="{FF2B5EF4-FFF2-40B4-BE49-F238E27FC236}">
                      <a16:creationId xmlns:a16="http://schemas.microsoft.com/office/drawing/2014/main" id="{9F392BC4-A737-6C6C-8AD0-8E9553C7D011}"/>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07" name="Google Shape;4344;p326">
                  <a:extLst>
                    <a:ext uri="{FF2B5EF4-FFF2-40B4-BE49-F238E27FC236}">
                      <a16:creationId xmlns:a16="http://schemas.microsoft.com/office/drawing/2014/main" id="{8C47F9A1-3050-F085-1BF1-5BB8931342BB}"/>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08" name="Google Shape;4345;p326">
                  <a:extLst>
                    <a:ext uri="{FF2B5EF4-FFF2-40B4-BE49-F238E27FC236}">
                      <a16:creationId xmlns:a16="http://schemas.microsoft.com/office/drawing/2014/main" id="{A96D5F17-8759-4355-02D2-1EECDB3DE35F}"/>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09" name="Google Shape;4346;p326">
                  <a:extLst>
                    <a:ext uri="{FF2B5EF4-FFF2-40B4-BE49-F238E27FC236}">
                      <a16:creationId xmlns:a16="http://schemas.microsoft.com/office/drawing/2014/main" id="{D373CEC7-2F71-37C4-D5CE-F5D66394A0CD}"/>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1" name="Google Shape;4347;p326">
                <a:extLst>
                  <a:ext uri="{FF2B5EF4-FFF2-40B4-BE49-F238E27FC236}">
                    <a16:creationId xmlns:a16="http://schemas.microsoft.com/office/drawing/2014/main" id="{A4492E82-3B69-097D-C996-48E85EF266AB}"/>
                  </a:ext>
                </a:extLst>
              </p:cNvPr>
              <p:cNvGrpSpPr/>
              <p:nvPr/>
            </p:nvGrpSpPr>
            <p:grpSpPr>
              <a:xfrm>
                <a:off x="3715147" y="3187110"/>
                <a:ext cx="466113" cy="434806"/>
                <a:chOff x="6576875" y="3855282"/>
                <a:chExt cx="466113" cy="434806"/>
              </a:xfrm>
            </p:grpSpPr>
            <p:sp>
              <p:nvSpPr>
                <p:cNvPr id="92" name="Google Shape;4348;p326">
                  <a:extLst>
                    <a:ext uri="{FF2B5EF4-FFF2-40B4-BE49-F238E27FC236}">
                      <a16:creationId xmlns:a16="http://schemas.microsoft.com/office/drawing/2014/main" id="{515E37C7-71F1-AD89-E2F0-64C67AA002E2}"/>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3" name="Google Shape;4349;p326">
                  <a:extLst>
                    <a:ext uri="{FF2B5EF4-FFF2-40B4-BE49-F238E27FC236}">
                      <a16:creationId xmlns:a16="http://schemas.microsoft.com/office/drawing/2014/main" id="{686C599B-6B65-CA20-1E6B-25A8456A5ECF}"/>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4" name="Google Shape;4350;p326">
                  <a:extLst>
                    <a:ext uri="{FF2B5EF4-FFF2-40B4-BE49-F238E27FC236}">
                      <a16:creationId xmlns:a16="http://schemas.microsoft.com/office/drawing/2014/main" id="{4F06A01F-AF1F-EEA1-6F68-A53E511D9D03}"/>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5" name="Google Shape;4351;p326">
                  <a:extLst>
                    <a:ext uri="{FF2B5EF4-FFF2-40B4-BE49-F238E27FC236}">
                      <a16:creationId xmlns:a16="http://schemas.microsoft.com/office/drawing/2014/main" id="{1931D63B-93C2-B259-244D-B256834AE235}"/>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6" name="Google Shape;4352;p326">
                  <a:extLst>
                    <a:ext uri="{FF2B5EF4-FFF2-40B4-BE49-F238E27FC236}">
                      <a16:creationId xmlns:a16="http://schemas.microsoft.com/office/drawing/2014/main" id="{03770316-43C9-3E22-1827-9853D61A3768}"/>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7" name="Google Shape;4353;p326">
                  <a:extLst>
                    <a:ext uri="{FF2B5EF4-FFF2-40B4-BE49-F238E27FC236}">
                      <a16:creationId xmlns:a16="http://schemas.microsoft.com/office/drawing/2014/main" id="{2CFEEA99-9406-BBD3-0215-33CDDC43593C}"/>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8" name="Google Shape;4354;p326">
                  <a:extLst>
                    <a:ext uri="{FF2B5EF4-FFF2-40B4-BE49-F238E27FC236}">
                      <a16:creationId xmlns:a16="http://schemas.microsoft.com/office/drawing/2014/main" id="{43EFAD03-6887-055B-C773-4D675B6CE055}"/>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9" name="Google Shape;4355;p326">
                  <a:extLst>
                    <a:ext uri="{FF2B5EF4-FFF2-40B4-BE49-F238E27FC236}">
                      <a16:creationId xmlns:a16="http://schemas.microsoft.com/office/drawing/2014/main" id="{AD8C1CEE-D429-14AC-F08A-BB938DE4C30B}"/>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00" name="Google Shape;4356;p326">
                  <a:extLst>
                    <a:ext uri="{FF2B5EF4-FFF2-40B4-BE49-F238E27FC236}">
                      <a16:creationId xmlns:a16="http://schemas.microsoft.com/office/drawing/2014/main" id="{1FDDC33A-D32E-CA67-C0B5-E07DEF1A452A}"/>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2" name="Google Shape;4357;p326">
                <a:extLst>
                  <a:ext uri="{FF2B5EF4-FFF2-40B4-BE49-F238E27FC236}">
                    <a16:creationId xmlns:a16="http://schemas.microsoft.com/office/drawing/2014/main" id="{0700AE0E-B199-56D9-E276-FBCD39397054}"/>
                  </a:ext>
                </a:extLst>
              </p:cNvPr>
              <p:cNvGrpSpPr/>
              <p:nvPr/>
            </p:nvGrpSpPr>
            <p:grpSpPr>
              <a:xfrm>
                <a:off x="4424939" y="3187110"/>
                <a:ext cx="466113" cy="434806"/>
                <a:chOff x="6576875" y="3855282"/>
                <a:chExt cx="466113" cy="434806"/>
              </a:xfrm>
            </p:grpSpPr>
            <p:sp>
              <p:nvSpPr>
                <p:cNvPr id="83" name="Google Shape;4358;p326">
                  <a:extLst>
                    <a:ext uri="{FF2B5EF4-FFF2-40B4-BE49-F238E27FC236}">
                      <a16:creationId xmlns:a16="http://schemas.microsoft.com/office/drawing/2014/main" id="{C7B21595-B2F3-7F99-F04E-77002C5B176C}"/>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84" name="Google Shape;4359;p326">
                  <a:extLst>
                    <a:ext uri="{FF2B5EF4-FFF2-40B4-BE49-F238E27FC236}">
                      <a16:creationId xmlns:a16="http://schemas.microsoft.com/office/drawing/2014/main" id="{5B44CD9E-0D18-97D3-35A5-3E8E0FB7DD5D}"/>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85" name="Google Shape;4360;p326">
                  <a:extLst>
                    <a:ext uri="{FF2B5EF4-FFF2-40B4-BE49-F238E27FC236}">
                      <a16:creationId xmlns:a16="http://schemas.microsoft.com/office/drawing/2014/main" id="{2FB76730-33EC-7DD7-D60C-907823C1F970}"/>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86" name="Google Shape;4361;p326">
                  <a:extLst>
                    <a:ext uri="{FF2B5EF4-FFF2-40B4-BE49-F238E27FC236}">
                      <a16:creationId xmlns:a16="http://schemas.microsoft.com/office/drawing/2014/main" id="{A2BA4227-034F-16EA-028A-E5231C719283}"/>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87" name="Google Shape;4362;p326">
                  <a:extLst>
                    <a:ext uri="{FF2B5EF4-FFF2-40B4-BE49-F238E27FC236}">
                      <a16:creationId xmlns:a16="http://schemas.microsoft.com/office/drawing/2014/main" id="{777330CB-87A3-0FDE-A08C-106A8D791E6C}"/>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88" name="Google Shape;4363;p326">
                  <a:extLst>
                    <a:ext uri="{FF2B5EF4-FFF2-40B4-BE49-F238E27FC236}">
                      <a16:creationId xmlns:a16="http://schemas.microsoft.com/office/drawing/2014/main" id="{C4AFFBE5-ED5E-7A3F-DA40-50AB645D4C6F}"/>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89" name="Google Shape;4364;p326">
                  <a:extLst>
                    <a:ext uri="{FF2B5EF4-FFF2-40B4-BE49-F238E27FC236}">
                      <a16:creationId xmlns:a16="http://schemas.microsoft.com/office/drawing/2014/main" id="{B984A07F-C40A-63D9-0357-AF874509EDCC}"/>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0" name="Google Shape;4365;p326">
                  <a:extLst>
                    <a:ext uri="{FF2B5EF4-FFF2-40B4-BE49-F238E27FC236}">
                      <a16:creationId xmlns:a16="http://schemas.microsoft.com/office/drawing/2014/main" id="{D48ED3BE-F512-6D50-B467-B42004FF523C}"/>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1" name="Google Shape;4366;p326">
                  <a:extLst>
                    <a:ext uri="{FF2B5EF4-FFF2-40B4-BE49-F238E27FC236}">
                      <a16:creationId xmlns:a16="http://schemas.microsoft.com/office/drawing/2014/main" id="{5AA1F991-7AA0-12F6-3100-E87385CD52AB}"/>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3" name="Google Shape;4367;p326">
                <a:extLst>
                  <a:ext uri="{FF2B5EF4-FFF2-40B4-BE49-F238E27FC236}">
                    <a16:creationId xmlns:a16="http://schemas.microsoft.com/office/drawing/2014/main" id="{5DAA825B-D60F-1B07-FF59-3679FE68F03A}"/>
                  </a:ext>
                </a:extLst>
              </p:cNvPr>
              <p:cNvGrpSpPr/>
              <p:nvPr/>
            </p:nvGrpSpPr>
            <p:grpSpPr>
              <a:xfrm>
                <a:off x="5134731" y="3187110"/>
                <a:ext cx="466113" cy="434806"/>
                <a:chOff x="6576875" y="3855282"/>
                <a:chExt cx="466113" cy="434806"/>
              </a:xfrm>
            </p:grpSpPr>
            <p:sp>
              <p:nvSpPr>
                <p:cNvPr id="74" name="Google Shape;4368;p326">
                  <a:extLst>
                    <a:ext uri="{FF2B5EF4-FFF2-40B4-BE49-F238E27FC236}">
                      <a16:creationId xmlns:a16="http://schemas.microsoft.com/office/drawing/2014/main" id="{D234DAF2-D3C8-33BB-7CE8-8AAC1739F9B3}"/>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75" name="Google Shape;4369;p326">
                  <a:extLst>
                    <a:ext uri="{FF2B5EF4-FFF2-40B4-BE49-F238E27FC236}">
                      <a16:creationId xmlns:a16="http://schemas.microsoft.com/office/drawing/2014/main" id="{8754CDBF-F2A3-89CE-F92D-DBCFA177634B}"/>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76" name="Google Shape;4370;p326">
                  <a:extLst>
                    <a:ext uri="{FF2B5EF4-FFF2-40B4-BE49-F238E27FC236}">
                      <a16:creationId xmlns:a16="http://schemas.microsoft.com/office/drawing/2014/main" id="{A8D1D634-B771-2D9E-9024-1EE49C4F300C}"/>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77" name="Google Shape;4371;p326">
                  <a:extLst>
                    <a:ext uri="{FF2B5EF4-FFF2-40B4-BE49-F238E27FC236}">
                      <a16:creationId xmlns:a16="http://schemas.microsoft.com/office/drawing/2014/main" id="{353F1E9A-117A-0330-F078-4A93CF027B59}"/>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78" name="Google Shape;4372;p326">
                  <a:extLst>
                    <a:ext uri="{FF2B5EF4-FFF2-40B4-BE49-F238E27FC236}">
                      <a16:creationId xmlns:a16="http://schemas.microsoft.com/office/drawing/2014/main" id="{9291F996-04AE-0550-C0CE-D7158248A5B1}"/>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79" name="Google Shape;4373;p326">
                  <a:extLst>
                    <a:ext uri="{FF2B5EF4-FFF2-40B4-BE49-F238E27FC236}">
                      <a16:creationId xmlns:a16="http://schemas.microsoft.com/office/drawing/2014/main" id="{79DCAA29-6E25-1EEE-263E-0051252763EC}"/>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80" name="Google Shape;4374;p326">
                  <a:extLst>
                    <a:ext uri="{FF2B5EF4-FFF2-40B4-BE49-F238E27FC236}">
                      <a16:creationId xmlns:a16="http://schemas.microsoft.com/office/drawing/2014/main" id="{4B1939F4-3852-F946-B593-5C7F8BD9EB02}"/>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81" name="Google Shape;4375;p326">
                  <a:extLst>
                    <a:ext uri="{FF2B5EF4-FFF2-40B4-BE49-F238E27FC236}">
                      <a16:creationId xmlns:a16="http://schemas.microsoft.com/office/drawing/2014/main" id="{A1A67237-1901-3D60-A40D-95AE16FCE15A}"/>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82" name="Google Shape;4376;p326">
                  <a:extLst>
                    <a:ext uri="{FF2B5EF4-FFF2-40B4-BE49-F238E27FC236}">
                      <a16:creationId xmlns:a16="http://schemas.microsoft.com/office/drawing/2014/main" id="{9D6DDB55-E122-CBCE-07A7-32B069513DCD}"/>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4" name="Google Shape;4377;p326">
                <a:extLst>
                  <a:ext uri="{FF2B5EF4-FFF2-40B4-BE49-F238E27FC236}">
                    <a16:creationId xmlns:a16="http://schemas.microsoft.com/office/drawing/2014/main" id="{0BA89E2F-258E-AAE2-399A-E7D984D13C4A}"/>
                  </a:ext>
                </a:extLst>
              </p:cNvPr>
              <p:cNvGrpSpPr/>
              <p:nvPr/>
            </p:nvGrpSpPr>
            <p:grpSpPr>
              <a:xfrm>
                <a:off x="5844523" y="3187110"/>
                <a:ext cx="466113" cy="434806"/>
                <a:chOff x="6576875" y="3855282"/>
                <a:chExt cx="466113" cy="434806"/>
              </a:xfrm>
            </p:grpSpPr>
            <p:sp>
              <p:nvSpPr>
                <p:cNvPr id="65" name="Google Shape;4378;p326">
                  <a:extLst>
                    <a:ext uri="{FF2B5EF4-FFF2-40B4-BE49-F238E27FC236}">
                      <a16:creationId xmlns:a16="http://schemas.microsoft.com/office/drawing/2014/main" id="{0A8A557E-8E0A-A7BC-8913-D16B1F9DDA4D}"/>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66" name="Google Shape;4379;p326">
                  <a:extLst>
                    <a:ext uri="{FF2B5EF4-FFF2-40B4-BE49-F238E27FC236}">
                      <a16:creationId xmlns:a16="http://schemas.microsoft.com/office/drawing/2014/main" id="{85A23D4E-3220-D412-9EB8-6AAABF8CC807}"/>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67" name="Google Shape;4380;p326">
                  <a:extLst>
                    <a:ext uri="{FF2B5EF4-FFF2-40B4-BE49-F238E27FC236}">
                      <a16:creationId xmlns:a16="http://schemas.microsoft.com/office/drawing/2014/main" id="{614025D8-7AC9-9835-6C31-51B9EA82DDB1}"/>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68" name="Google Shape;4381;p326">
                  <a:extLst>
                    <a:ext uri="{FF2B5EF4-FFF2-40B4-BE49-F238E27FC236}">
                      <a16:creationId xmlns:a16="http://schemas.microsoft.com/office/drawing/2014/main" id="{7F0AF602-F719-DBC5-5603-0A0195B8E924}"/>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69" name="Google Shape;4382;p326">
                  <a:extLst>
                    <a:ext uri="{FF2B5EF4-FFF2-40B4-BE49-F238E27FC236}">
                      <a16:creationId xmlns:a16="http://schemas.microsoft.com/office/drawing/2014/main" id="{1A20C831-5EAD-2796-DB88-47728FEE9B7D}"/>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70" name="Google Shape;4383;p326">
                  <a:extLst>
                    <a:ext uri="{FF2B5EF4-FFF2-40B4-BE49-F238E27FC236}">
                      <a16:creationId xmlns:a16="http://schemas.microsoft.com/office/drawing/2014/main" id="{D5E46400-9E95-F17F-FA2D-156B3E0C7F41}"/>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71" name="Google Shape;4384;p326">
                  <a:extLst>
                    <a:ext uri="{FF2B5EF4-FFF2-40B4-BE49-F238E27FC236}">
                      <a16:creationId xmlns:a16="http://schemas.microsoft.com/office/drawing/2014/main" id="{66DD5F87-9CD1-7F51-DABE-391DC13CF092}"/>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72" name="Google Shape;4385;p326">
                  <a:extLst>
                    <a:ext uri="{FF2B5EF4-FFF2-40B4-BE49-F238E27FC236}">
                      <a16:creationId xmlns:a16="http://schemas.microsoft.com/office/drawing/2014/main" id="{B414975C-CE0A-2EE8-0D94-C2FFDAF52B91}"/>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73" name="Google Shape;4386;p326">
                  <a:extLst>
                    <a:ext uri="{FF2B5EF4-FFF2-40B4-BE49-F238E27FC236}">
                      <a16:creationId xmlns:a16="http://schemas.microsoft.com/office/drawing/2014/main" id="{4981F082-A6B1-4C93-0AD8-E37282588D4E}"/>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5" name="Google Shape;4387;p326">
                <a:extLst>
                  <a:ext uri="{FF2B5EF4-FFF2-40B4-BE49-F238E27FC236}">
                    <a16:creationId xmlns:a16="http://schemas.microsoft.com/office/drawing/2014/main" id="{8EE9F264-0DB2-EA17-3E3B-E07CCB33A8E0}"/>
                  </a:ext>
                </a:extLst>
              </p:cNvPr>
              <p:cNvGrpSpPr/>
              <p:nvPr/>
            </p:nvGrpSpPr>
            <p:grpSpPr>
              <a:xfrm>
                <a:off x="6554315" y="3187110"/>
                <a:ext cx="466113" cy="434806"/>
                <a:chOff x="6576875" y="3855282"/>
                <a:chExt cx="466113" cy="434806"/>
              </a:xfrm>
            </p:grpSpPr>
            <p:sp>
              <p:nvSpPr>
                <p:cNvPr id="56" name="Google Shape;4388;p326">
                  <a:extLst>
                    <a:ext uri="{FF2B5EF4-FFF2-40B4-BE49-F238E27FC236}">
                      <a16:creationId xmlns:a16="http://schemas.microsoft.com/office/drawing/2014/main" id="{60AF725E-396B-F2F9-C81A-2EBC806AA320}"/>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57" name="Google Shape;4389;p326">
                  <a:extLst>
                    <a:ext uri="{FF2B5EF4-FFF2-40B4-BE49-F238E27FC236}">
                      <a16:creationId xmlns:a16="http://schemas.microsoft.com/office/drawing/2014/main" id="{7576861A-0B99-5BD2-1A33-DCA3DF9252B3}"/>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58" name="Google Shape;4390;p326">
                  <a:extLst>
                    <a:ext uri="{FF2B5EF4-FFF2-40B4-BE49-F238E27FC236}">
                      <a16:creationId xmlns:a16="http://schemas.microsoft.com/office/drawing/2014/main" id="{6534C90B-ABF1-E258-9102-EF565E56F6BF}"/>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59" name="Google Shape;4391;p326">
                  <a:extLst>
                    <a:ext uri="{FF2B5EF4-FFF2-40B4-BE49-F238E27FC236}">
                      <a16:creationId xmlns:a16="http://schemas.microsoft.com/office/drawing/2014/main" id="{A855AD39-D78F-CD8F-86B8-39FBCBA6332D}"/>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60" name="Google Shape;4392;p326">
                  <a:extLst>
                    <a:ext uri="{FF2B5EF4-FFF2-40B4-BE49-F238E27FC236}">
                      <a16:creationId xmlns:a16="http://schemas.microsoft.com/office/drawing/2014/main" id="{3333FB92-FECF-43C4-4A5B-535BA7CA6B36}"/>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61" name="Google Shape;4393;p326">
                  <a:extLst>
                    <a:ext uri="{FF2B5EF4-FFF2-40B4-BE49-F238E27FC236}">
                      <a16:creationId xmlns:a16="http://schemas.microsoft.com/office/drawing/2014/main" id="{16F238E9-0A18-8FB1-6562-5EC34D775214}"/>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62" name="Google Shape;4394;p326">
                  <a:extLst>
                    <a:ext uri="{FF2B5EF4-FFF2-40B4-BE49-F238E27FC236}">
                      <a16:creationId xmlns:a16="http://schemas.microsoft.com/office/drawing/2014/main" id="{D4E6BFBD-E893-3148-BA2A-9562634BF0DF}"/>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63" name="Google Shape;4395;p326">
                  <a:extLst>
                    <a:ext uri="{FF2B5EF4-FFF2-40B4-BE49-F238E27FC236}">
                      <a16:creationId xmlns:a16="http://schemas.microsoft.com/office/drawing/2014/main" id="{389D1FC4-011F-E8F3-2FC4-37AB44D422E9}"/>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64" name="Google Shape;4396;p326">
                  <a:extLst>
                    <a:ext uri="{FF2B5EF4-FFF2-40B4-BE49-F238E27FC236}">
                      <a16:creationId xmlns:a16="http://schemas.microsoft.com/office/drawing/2014/main" id="{E92C2148-4B8E-9600-C5C7-E9D7AF55EBB8}"/>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6" name="Google Shape;4397;p326">
                <a:extLst>
                  <a:ext uri="{FF2B5EF4-FFF2-40B4-BE49-F238E27FC236}">
                    <a16:creationId xmlns:a16="http://schemas.microsoft.com/office/drawing/2014/main" id="{7AB40072-E811-E22E-DE1E-EF8E6B92F4FE}"/>
                  </a:ext>
                </a:extLst>
              </p:cNvPr>
              <p:cNvGrpSpPr/>
              <p:nvPr/>
            </p:nvGrpSpPr>
            <p:grpSpPr>
              <a:xfrm>
                <a:off x="7264107" y="3187110"/>
                <a:ext cx="466113" cy="434806"/>
                <a:chOff x="6576875" y="3855282"/>
                <a:chExt cx="466113" cy="434806"/>
              </a:xfrm>
            </p:grpSpPr>
            <p:sp>
              <p:nvSpPr>
                <p:cNvPr id="47" name="Google Shape;4398;p326">
                  <a:extLst>
                    <a:ext uri="{FF2B5EF4-FFF2-40B4-BE49-F238E27FC236}">
                      <a16:creationId xmlns:a16="http://schemas.microsoft.com/office/drawing/2014/main" id="{57ACB526-6FF7-F1F5-CA37-9D46ECA6F677}"/>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8" name="Google Shape;4399;p326">
                  <a:extLst>
                    <a:ext uri="{FF2B5EF4-FFF2-40B4-BE49-F238E27FC236}">
                      <a16:creationId xmlns:a16="http://schemas.microsoft.com/office/drawing/2014/main" id="{326ADFB3-B97D-E5DC-E08F-84415C4A1F5C}"/>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9" name="Google Shape;4400;p326">
                  <a:extLst>
                    <a:ext uri="{FF2B5EF4-FFF2-40B4-BE49-F238E27FC236}">
                      <a16:creationId xmlns:a16="http://schemas.microsoft.com/office/drawing/2014/main" id="{1B51F0BE-D039-FE40-9769-788B45A2117D}"/>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50" name="Google Shape;4401;p326">
                  <a:extLst>
                    <a:ext uri="{FF2B5EF4-FFF2-40B4-BE49-F238E27FC236}">
                      <a16:creationId xmlns:a16="http://schemas.microsoft.com/office/drawing/2014/main" id="{26E407E9-2DD6-E7BC-8303-6A572466DF4C}"/>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51" name="Google Shape;4402;p326">
                  <a:extLst>
                    <a:ext uri="{FF2B5EF4-FFF2-40B4-BE49-F238E27FC236}">
                      <a16:creationId xmlns:a16="http://schemas.microsoft.com/office/drawing/2014/main" id="{B716E62A-3D71-29D8-9E2B-2DA35FAB1592}"/>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52" name="Google Shape;4403;p326">
                  <a:extLst>
                    <a:ext uri="{FF2B5EF4-FFF2-40B4-BE49-F238E27FC236}">
                      <a16:creationId xmlns:a16="http://schemas.microsoft.com/office/drawing/2014/main" id="{62E2052B-8829-644A-517F-9D6AA3A46CDA}"/>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53" name="Google Shape;4404;p326">
                  <a:extLst>
                    <a:ext uri="{FF2B5EF4-FFF2-40B4-BE49-F238E27FC236}">
                      <a16:creationId xmlns:a16="http://schemas.microsoft.com/office/drawing/2014/main" id="{8237D10B-DD8F-BD0D-32DA-5AE24C768644}"/>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54" name="Google Shape;4405;p326">
                  <a:extLst>
                    <a:ext uri="{FF2B5EF4-FFF2-40B4-BE49-F238E27FC236}">
                      <a16:creationId xmlns:a16="http://schemas.microsoft.com/office/drawing/2014/main" id="{2828D080-FD32-99B6-2E5E-959E0B66B060}"/>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55" name="Google Shape;4406;p326">
                  <a:extLst>
                    <a:ext uri="{FF2B5EF4-FFF2-40B4-BE49-F238E27FC236}">
                      <a16:creationId xmlns:a16="http://schemas.microsoft.com/office/drawing/2014/main" id="{0C2E04D7-BEEB-F692-4C18-7CB6FC1C299C}"/>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7" name="Google Shape;4407;p326">
                <a:extLst>
                  <a:ext uri="{FF2B5EF4-FFF2-40B4-BE49-F238E27FC236}">
                    <a16:creationId xmlns:a16="http://schemas.microsoft.com/office/drawing/2014/main" id="{128477D9-EDEF-F436-8435-3973B0B9CE06}"/>
                  </a:ext>
                </a:extLst>
              </p:cNvPr>
              <p:cNvGrpSpPr/>
              <p:nvPr/>
            </p:nvGrpSpPr>
            <p:grpSpPr>
              <a:xfrm>
                <a:off x="7973899" y="3187110"/>
                <a:ext cx="466113" cy="434806"/>
                <a:chOff x="6576875" y="3855282"/>
                <a:chExt cx="466113" cy="434806"/>
              </a:xfrm>
            </p:grpSpPr>
            <p:sp>
              <p:nvSpPr>
                <p:cNvPr id="38" name="Google Shape;4408;p326">
                  <a:extLst>
                    <a:ext uri="{FF2B5EF4-FFF2-40B4-BE49-F238E27FC236}">
                      <a16:creationId xmlns:a16="http://schemas.microsoft.com/office/drawing/2014/main" id="{43D7F404-6B6C-BE57-EDB4-6DA45ED1904D}"/>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 name="Google Shape;4409;p326">
                  <a:extLst>
                    <a:ext uri="{FF2B5EF4-FFF2-40B4-BE49-F238E27FC236}">
                      <a16:creationId xmlns:a16="http://schemas.microsoft.com/office/drawing/2014/main" id="{3C68101D-840F-B732-6C06-4CB5E37C2F77}"/>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0" name="Google Shape;4410;p326">
                  <a:extLst>
                    <a:ext uri="{FF2B5EF4-FFF2-40B4-BE49-F238E27FC236}">
                      <a16:creationId xmlns:a16="http://schemas.microsoft.com/office/drawing/2014/main" id="{B6676F17-E6D5-780F-F06E-40AA598ADC44}"/>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1" name="Google Shape;4411;p326">
                  <a:extLst>
                    <a:ext uri="{FF2B5EF4-FFF2-40B4-BE49-F238E27FC236}">
                      <a16:creationId xmlns:a16="http://schemas.microsoft.com/office/drawing/2014/main" id="{06050D10-EBC2-F336-9EAD-52EA4BD6E2D9}"/>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2" name="Google Shape;4412;p326">
                  <a:extLst>
                    <a:ext uri="{FF2B5EF4-FFF2-40B4-BE49-F238E27FC236}">
                      <a16:creationId xmlns:a16="http://schemas.microsoft.com/office/drawing/2014/main" id="{1D1AE849-4058-3D50-B818-ED962F629106}"/>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 name="Google Shape;4413;p326">
                  <a:extLst>
                    <a:ext uri="{FF2B5EF4-FFF2-40B4-BE49-F238E27FC236}">
                      <a16:creationId xmlns:a16="http://schemas.microsoft.com/office/drawing/2014/main" id="{142F6E8B-1562-5E90-F66C-B6261A511CC2}"/>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 name="Google Shape;4414;p326">
                  <a:extLst>
                    <a:ext uri="{FF2B5EF4-FFF2-40B4-BE49-F238E27FC236}">
                      <a16:creationId xmlns:a16="http://schemas.microsoft.com/office/drawing/2014/main" id="{8B70532E-8452-674B-2E1B-ACF1FB3CB2BF}"/>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5" name="Google Shape;4415;p326">
                  <a:extLst>
                    <a:ext uri="{FF2B5EF4-FFF2-40B4-BE49-F238E27FC236}">
                      <a16:creationId xmlns:a16="http://schemas.microsoft.com/office/drawing/2014/main" id="{33F6B152-07AA-C707-9EB9-C8068F0DC14A}"/>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6" name="Google Shape;4416;p326">
                  <a:extLst>
                    <a:ext uri="{FF2B5EF4-FFF2-40B4-BE49-F238E27FC236}">
                      <a16:creationId xmlns:a16="http://schemas.microsoft.com/office/drawing/2014/main" id="{0CA4333E-7051-B146-F22D-77B7137E3C9E}"/>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8" name="Google Shape;4417;p326">
                <a:extLst>
                  <a:ext uri="{FF2B5EF4-FFF2-40B4-BE49-F238E27FC236}">
                    <a16:creationId xmlns:a16="http://schemas.microsoft.com/office/drawing/2014/main" id="{11CF3221-7C7C-DA09-9830-9DC6D1186045}"/>
                  </a:ext>
                </a:extLst>
              </p:cNvPr>
              <p:cNvGrpSpPr/>
              <p:nvPr/>
            </p:nvGrpSpPr>
            <p:grpSpPr>
              <a:xfrm>
                <a:off x="8683691" y="3187110"/>
                <a:ext cx="466113" cy="434806"/>
                <a:chOff x="6576875" y="3855282"/>
                <a:chExt cx="466113" cy="434806"/>
              </a:xfrm>
            </p:grpSpPr>
            <p:sp>
              <p:nvSpPr>
                <p:cNvPr id="29" name="Google Shape;4418;p326">
                  <a:extLst>
                    <a:ext uri="{FF2B5EF4-FFF2-40B4-BE49-F238E27FC236}">
                      <a16:creationId xmlns:a16="http://schemas.microsoft.com/office/drawing/2014/main" id="{30F5FCC6-9A3D-AD79-4312-2B62C1CE2D1C}"/>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0" name="Google Shape;4419;p326">
                  <a:extLst>
                    <a:ext uri="{FF2B5EF4-FFF2-40B4-BE49-F238E27FC236}">
                      <a16:creationId xmlns:a16="http://schemas.microsoft.com/office/drawing/2014/main" id="{E8B035B3-93CE-203D-4370-D4511D0AFEEE}"/>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1" name="Google Shape;4420;p326">
                  <a:extLst>
                    <a:ext uri="{FF2B5EF4-FFF2-40B4-BE49-F238E27FC236}">
                      <a16:creationId xmlns:a16="http://schemas.microsoft.com/office/drawing/2014/main" id="{9A9F65CD-8504-97F8-0308-C8BAAD09073D}"/>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2" name="Google Shape;4421;p326">
                  <a:extLst>
                    <a:ext uri="{FF2B5EF4-FFF2-40B4-BE49-F238E27FC236}">
                      <a16:creationId xmlns:a16="http://schemas.microsoft.com/office/drawing/2014/main" id="{2B0D1874-C2EC-19E0-E724-D0EA776BC3E3}"/>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3" name="Google Shape;4422;p326">
                  <a:extLst>
                    <a:ext uri="{FF2B5EF4-FFF2-40B4-BE49-F238E27FC236}">
                      <a16:creationId xmlns:a16="http://schemas.microsoft.com/office/drawing/2014/main" id="{74B32E9D-C006-AA73-BDB6-F85AF2144747}"/>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4" name="Google Shape;4423;p326">
                  <a:extLst>
                    <a:ext uri="{FF2B5EF4-FFF2-40B4-BE49-F238E27FC236}">
                      <a16:creationId xmlns:a16="http://schemas.microsoft.com/office/drawing/2014/main" id="{A6CF2869-43D1-CC46-04A4-12D721CD39AC}"/>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5" name="Google Shape;4424;p326">
                  <a:extLst>
                    <a:ext uri="{FF2B5EF4-FFF2-40B4-BE49-F238E27FC236}">
                      <a16:creationId xmlns:a16="http://schemas.microsoft.com/office/drawing/2014/main" id="{A4428202-B291-960B-D189-665941DD7290}"/>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6" name="Google Shape;4425;p326">
                  <a:extLst>
                    <a:ext uri="{FF2B5EF4-FFF2-40B4-BE49-F238E27FC236}">
                      <a16:creationId xmlns:a16="http://schemas.microsoft.com/office/drawing/2014/main" id="{B5FE9BD4-E1CA-8011-AE5A-7BC01671AF02}"/>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7" name="Google Shape;4426;p326">
                  <a:extLst>
                    <a:ext uri="{FF2B5EF4-FFF2-40B4-BE49-F238E27FC236}">
                      <a16:creationId xmlns:a16="http://schemas.microsoft.com/office/drawing/2014/main" id="{A89599CA-126A-0652-A70E-9E1D5329B15F}"/>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9" name="Google Shape;4427;p326">
                <a:extLst>
                  <a:ext uri="{FF2B5EF4-FFF2-40B4-BE49-F238E27FC236}">
                    <a16:creationId xmlns:a16="http://schemas.microsoft.com/office/drawing/2014/main" id="{B36351F4-D601-A8F7-CFAF-E4590679DC8B}"/>
                  </a:ext>
                </a:extLst>
              </p:cNvPr>
              <p:cNvGrpSpPr/>
              <p:nvPr/>
            </p:nvGrpSpPr>
            <p:grpSpPr>
              <a:xfrm>
                <a:off x="9393479" y="3187110"/>
                <a:ext cx="466113" cy="434806"/>
                <a:chOff x="6576875" y="3855282"/>
                <a:chExt cx="466113" cy="434806"/>
              </a:xfrm>
            </p:grpSpPr>
            <p:sp>
              <p:nvSpPr>
                <p:cNvPr id="20" name="Google Shape;4428;p326">
                  <a:extLst>
                    <a:ext uri="{FF2B5EF4-FFF2-40B4-BE49-F238E27FC236}">
                      <a16:creationId xmlns:a16="http://schemas.microsoft.com/office/drawing/2014/main" id="{69C23C4C-5305-06EC-CC3C-C75991CE1E74}"/>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 name="Google Shape;4429;p326">
                  <a:extLst>
                    <a:ext uri="{FF2B5EF4-FFF2-40B4-BE49-F238E27FC236}">
                      <a16:creationId xmlns:a16="http://schemas.microsoft.com/office/drawing/2014/main" id="{CCA82141-013A-6C03-B806-5CE18026A0AF}"/>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 name="Google Shape;4430;p326">
                  <a:extLst>
                    <a:ext uri="{FF2B5EF4-FFF2-40B4-BE49-F238E27FC236}">
                      <a16:creationId xmlns:a16="http://schemas.microsoft.com/office/drawing/2014/main" id="{FFA6917C-FBCF-780F-8527-B84BEC8DD41B}"/>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3" name="Google Shape;4431;p326">
                  <a:extLst>
                    <a:ext uri="{FF2B5EF4-FFF2-40B4-BE49-F238E27FC236}">
                      <a16:creationId xmlns:a16="http://schemas.microsoft.com/office/drawing/2014/main" id="{0F5EF7CD-BF52-4F95-D29E-7C3F53556E38}"/>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4" name="Google Shape;4432;p326">
                  <a:extLst>
                    <a:ext uri="{FF2B5EF4-FFF2-40B4-BE49-F238E27FC236}">
                      <a16:creationId xmlns:a16="http://schemas.microsoft.com/office/drawing/2014/main" id="{0460FA22-40A8-A396-E162-AF609177883E}"/>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 name="Google Shape;4433;p326">
                  <a:extLst>
                    <a:ext uri="{FF2B5EF4-FFF2-40B4-BE49-F238E27FC236}">
                      <a16:creationId xmlns:a16="http://schemas.microsoft.com/office/drawing/2014/main" id="{A2FF3F88-774E-BD36-1C96-A480170406EF}"/>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6" name="Google Shape;4434;p326">
                  <a:extLst>
                    <a:ext uri="{FF2B5EF4-FFF2-40B4-BE49-F238E27FC236}">
                      <a16:creationId xmlns:a16="http://schemas.microsoft.com/office/drawing/2014/main" id="{A33271AC-6A4B-71C4-31C6-D1A4529D4D0C}"/>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7" name="Google Shape;4435;p326">
                  <a:extLst>
                    <a:ext uri="{FF2B5EF4-FFF2-40B4-BE49-F238E27FC236}">
                      <a16:creationId xmlns:a16="http://schemas.microsoft.com/office/drawing/2014/main" id="{4F6CD7D1-BBF6-E803-1590-7335A7ADFAAB}"/>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8" name="Google Shape;4436;p326">
                  <a:extLst>
                    <a:ext uri="{FF2B5EF4-FFF2-40B4-BE49-F238E27FC236}">
                      <a16:creationId xmlns:a16="http://schemas.microsoft.com/office/drawing/2014/main" id="{E3B8C01E-6D0A-D931-4E24-789EACBB449F}"/>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sp>
          <p:nvSpPr>
            <p:cNvPr id="8" name="Google Shape;4437;p326">
              <a:extLst>
                <a:ext uri="{FF2B5EF4-FFF2-40B4-BE49-F238E27FC236}">
                  <a16:creationId xmlns:a16="http://schemas.microsoft.com/office/drawing/2014/main" id="{F54AD294-467F-253C-34EB-0FC125F5A6C9}"/>
                </a:ext>
              </a:extLst>
            </p:cNvPr>
            <p:cNvSpPr/>
            <p:nvPr/>
          </p:nvSpPr>
          <p:spPr>
            <a:xfrm>
              <a:off x="2065749" y="2797136"/>
              <a:ext cx="7663069" cy="377687"/>
            </a:xfrm>
            <a:custGeom>
              <a:avLst/>
              <a:gdLst/>
              <a:ahLst/>
              <a:cxnLst/>
              <a:rect l="l" t="t" r="r" b="b"/>
              <a:pathLst>
                <a:path w="7663069" h="377687" extrusionOk="0">
                  <a:moveTo>
                    <a:pt x="0" y="357809"/>
                  </a:moveTo>
                  <a:lnTo>
                    <a:pt x="715617" y="0"/>
                  </a:lnTo>
                  <a:lnTo>
                    <a:pt x="1659835" y="377687"/>
                  </a:lnTo>
                  <a:lnTo>
                    <a:pt x="2266122" y="149087"/>
                  </a:lnTo>
                  <a:lnTo>
                    <a:pt x="2842591" y="357809"/>
                  </a:lnTo>
                  <a:lnTo>
                    <a:pt x="3568148" y="9939"/>
                  </a:lnTo>
                  <a:lnTo>
                    <a:pt x="4263887" y="367748"/>
                  </a:lnTo>
                  <a:lnTo>
                    <a:pt x="4979504" y="9939"/>
                  </a:lnTo>
                  <a:lnTo>
                    <a:pt x="5794513" y="159026"/>
                  </a:lnTo>
                  <a:lnTo>
                    <a:pt x="6400800" y="367748"/>
                  </a:lnTo>
                  <a:lnTo>
                    <a:pt x="7116417" y="9939"/>
                  </a:lnTo>
                  <a:lnTo>
                    <a:pt x="7663069" y="248479"/>
                  </a:ln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20" name="Google Shape;4326;p326">
            <a:extLst>
              <a:ext uri="{FF2B5EF4-FFF2-40B4-BE49-F238E27FC236}">
                <a16:creationId xmlns:a16="http://schemas.microsoft.com/office/drawing/2014/main" id="{BAC4B36E-396A-3DDB-CCF7-329EFBA67CE3}"/>
              </a:ext>
            </a:extLst>
          </p:cNvPr>
          <p:cNvGrpSpPr/>
          <p:nvPr/>
        </p:nvGrpSpPr>
        <p:grpSpPr>
          <a:xfrm>
            <a:off x="1855754" y="2892715"/>
            <a:ext cx="7564029" cy="434806"/>
            <a:chOff x="2295563" y="3187110"/>
            <a:chExt cx="7564029" cy="434806"/>
          </a:xfrm>
        </p:grpSpPr>
        <p:grpSp>
          <p:nvGrpSpPr>
            <p:cNvPr id="122" name="Google Shape;4327;p326">
              <a:extLst>
                <a:ext uri="{FF2B5EF4-FFF2-40B4-BE49-F238E27FC236}">
                  <a16:creationId xmlns:a16="http://schemas.microsoft.com/office/drawing/2014/main" id="{19233FE7-6D7F-74AB-B77F-EFE11CEABB03}"/>
                </a:ext>
              </a:extLst>
            </p:cNvPr>
            <p:cNvGrpSpPr/>
            <p:nvPr/>
          </p:nvGrpSpPr>
          <p:grpSpPr>
            <a:xfrm>
              <a:off x="2295563" y="3187110"/>
              <a:ext cx="466113" cy="434806"/>
              <a:chOff x="6576875" y="3855282"/>
              <a:chExt cx="466113" cy="434806"/>
            </a:xfrm>
          </p:grpSpPr>
          <p:sp>
            <p:nvSpPr>
              <p:cNvPr id="223" name="Google Shape;4328;p326">
                <a:extLst>
                  <a:ext uri="{FF2B5EF4-FFF2-40B4-BE49-F238E27FC236}">
                    <a16:creationId xmlns:a16="http://schemas.microsoft.com/office/drawing/2014/main" id="{120BB840-6191-1763-6AB4-78AF57CED2FC}"/>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4" name="Google Shape;4329;p326">
                <a:extLst>
                  <a:ext uri="{FF2B5EF4-FFF2-40B4-BE49-F238E27FC236}">
                    <a16:creationId xmlns:a16="http://schemas.microsoft.com/office/drawing/2014/main" id="{5EB28F94-2D05-9FC3-A9A4-CA05115A08E1}"/>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5" name="Google Shape;4330;p326">
                <a:extLst>
                  <a:ext uri="{FF2B5EF4-FFF2-40B4-BE49-F238E27FC236}">
                    <a16:creationId xmlns:a16="http://schemas.microsoft.com/office/drawing/2014/main" id="{7FFAB412-F46C-AFFA-3C09-E34A022EEF5D}"/>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6" name="Google Shape;4331;p326">
                <a:extLst>
                  <a:ext uri="{FF2B5EF4-FFF2-40B4-BE49-F238E27FC236}">
                    <a16:creationId xmlns:a16="http://schemas.microsoft.com/office/drawing/2014/main" id="{080F98FA-0ABA-5B16-3371-AFE71E5935E3}"/>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7" name="Google Shape;4332;p326">
                <a:extLst>
                  <a:ext uri="{FF2B5EF4-FFF2-40B4-BE49-F238E27FC236}">
                    <a16:creationId xmlns:a16="http://schemas.microsoft.com/office/drawing/2014/main" id="{FA9A47B0-2EF2-BE6E-76BF-80C2A947A3F2}"/>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8" name="Google Shape;4333;p326">
                <a:extLst>
                  <a:ext uri="{FF2B5EF4-FFF2-40B4-BE49-F238E27FC236}">
                    <a16:creationId xmlns:a16="http://schemas.microsoft.com/office/drawing/2014/main" id="{209F01EC-4DF5-E33B-428C-3774E8BB8A0D}"/>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9" name="Google Shape;4334;p326">
                <a:extLst>
                  <a:ext uri="{FF2B5EF4-FFF2-40B4-BE49-F238E27FC236}">
                    <a16:creationId xmlns:a16="http://schemas.microsoft.com/office/drawing/2014/main" id="{7816474E-3B82-9280-9EAF-2AF8EDE17CDE}"/>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30" name="Google Shape;4335;p326">
                <a:extLst>
                  <a:ext uri="{FF2B5EF4-FFF2-40B4-BE49-F238E27FC236}">
                    <a16:creationId xmlns:a16="http://schemas.microsoft.com/office/drawing/2014/main" id="{3FE91696-3177-0FC3-53F2-A68309D45BC4}"/>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31" name="Google Shape;4336;p326">
                <a:extLst>
                  <a:ext uri="{FF2B5EF4-FFF2-40B4-BE49-F238E27FC236}">
                    <a16:creationId xmlns:a16="http://schemas.microsoft.com/office/drawing/2014/main" id="{B76769FD-3A09-5965-A66F-7FAAAB906A7A}"/>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23" name="Google Shape;4337;p326">
              <a:extLst>
                <a:ext uri="{FF2B5EF4-FFF2-40B4-BE49-F238E27FC236}">
                  <a16:creationId xmlns:a16="http://schemas.microsoft.com/office/drawing/2014/main" id="{4451DE69-00E6-32D0-E57A-7363E0A59767}"/>
                </a:ext>
              </a:extLst>
            </p:cNvPr>
            <p:cNvGrpSpPr/>
            <p:nvPr/>
          </p:nvGrpSpPr>
          <p:grpSpPr>
            <a:xfrm>
              <a:off x="3005355" y="3187110"/>
              <a:ext cx="466113" cy="434806"/>
              <a:chOff x="6576875" y="3855282"/>
              <a:chExt cx="466113" cy="434806"/>
            </a:xfrm>
          </p:grpSpPr>
          <p:sp>
            <p:nvSpPr>
              <p:cNvPr id="214" name="Google Shape;4338;p326">
                <a:extLst>
                  <a:ext uri="{FF2B5EF4-FFF2-40B4-BE49-F238E27FC236}">
                    <a16:creationId xmlns:a16="http://schemas.microsoft.com/office/drawing/2014/main" id="{1A86D54C-23C5-E93C-0055-806140A83E5B}"/>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5" name="Google Shape;4339;p326">
                <a:extLst>
                  <a:ext uri="{FF2B5EF4-FFF2-40B4-BE49-F238E27FC236}">
                    <a16:creationId xmlns:a16="http://schemas.microsoft.com/office/drawing/2014/main" id="{7033A069-400C-FE19-A28E-AF620A9FFAD4}"/>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6" name="Google Shape;4340;p326">
                <a:extLst>
                  <a:ext uri="{FF2B5EF4-FFF2-40B4-BE49-F238E27FC236}">
                    <a16:creationId xmlns:a16="http://schemas.microsoft.com/office/drawing/2014/main" id="{D4219289-947D-3D02-C108-E59860CD0A1E}"/>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7" name="Google Shape;4341;p326">
                <a:extLst>
                  <a:ext uri="{FF2B5EF4-FFF2-40B4-BE49-F238E27FC236}">
                    <a16:creationId xmlns:a16="http://schemas.microsoft.com/office/drawing/2014/main" id="{F3F85C25-E6F3-C7CF-5710-631C5B6DA165}"/>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8" name="Google Shape;4342;p326">
                <a:extLst>
                  <a:ext uri="{FF2B5EF4-FFF2-40B4-BE49-F238E27FC236}">
                    <a16:creationId xmlns:a16="http://schemas.microsoft.com/office/drawing/2014/main" id="{2672B805-E1D2-006F-70AF-33BDEA9354DF}"/>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9" name="Google Shape;4343;p326">
                <a:extLst>
                  <a:ext uri="{FF2B5EF4-FFF2-40B4-BE49-F238E27FC236}">
                    <a16:creationId xmlns:a16="http://schemas.microsoft.com/office/drawing/2014/main" id="{6C94FC7F-DF3E-0E9E-9F50-CBB05CFFD9AB}"/>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0" name="Google Shape;4344;p326">
                <a:extLst>
                  <a:ext uri="{FF2B5EF4-FFF2-40B4-BE49-F238E27FC236}">
                    <a16:creationId xmlns:a16="http://schemas.microsoft.com/office/drawing/2014/main" id="{BF67680C-1CD1-C56B-DB35-84FB6A7BD91D}"/>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1" name="Google Shape;4345;p326">
                <a:extLst>
                  <a:ext uri="{FF2B5EF4-FFF2-40B4-BE49-F238E27FC236}">
                    <a16:creationId xmlns:a16="http://schemas.microsoft.com/office/drawing/2014/main" id="{66314F91-7AFC-9EF9-ACCD-9BC38E08529D}"/>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2" name="Google Shape;4346;p326">
                <a:extLst>
                  <a:ext uri="{FF2B5EF4-FFF2-40B4-BE49-F238E27FC236}">
                    <a16:creationId xmlns:a16="http://schemas.microsoft.com/office/drawing/2014/main" id="{543E43A2-E7E6-ECAA-EDA2-15A97BC60963}"/>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24" name="Google Shape;4347;p326">
              <a:extLst>
                <a:ext uri="{FF2B5EF4-FFF2-40B4-BE49-F238E27FC236}">
                  <a16:creationId xmlns:a16="http://schemas.microsoft.com/office/drawing/2014/main" id="{68F3DDA4-E548-53C0-50C2-92FE02D5B19C}"/>
                </a:ext>
              </a:extLst>
            </p:cNvPr>
            <p:cNvGrpSpPr/>
            <p:nvPr/>
          </p:nvGrpSpPr>
          <p:grpSpPr>
            <a:xfrm>
              <a:off x="3715147" y="3187110"/>
              <a:ext cx="466113" cy="434806"/>
              <a:chOff x="6576875" y="3855282"/>
              <a:chExt cx="466113" cy="434806"/>
            </a:xfrm>
          </p:grpSpPr>
          <p:sp>
            <p:nvSpPr>
              <p:cNvPr id="205" name="Google Shape;4348;p326">
                <a:extLst>
                  <a:ext uri="{FF2B5EF4-FFF2-40B4-BE49-F238E27FC236}">
                    <a16:creationId xmlns:a16="http://schemas.microsoft.com/office/drawing/2014/main" id="{FD7E8E51-32B5-D4F9-0D56-C593C358F8CD}"/>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6" name="Google Shape;4349;p326">
                <a:extLst>
                  <a:ext uri="{FF2B5EF4-FFF2-40B4-BE49-F238E27FC236}">
                    <a16:creationId xmlns:a16="http://schemas.microsoft.com/office/drawing/2014/main" id="{FB81F7B9-481F-6D13-742B-D9962472DBA9}"/>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7" name="Google Shape;4350;p326">
                <a:extLst>
                  <a:ext uri="{FF2B5EF4-FFF2-40B4-BE49-F238E27FC236}">
                    <a16:creationId xmlns:a16="http://schemas.microsoft.com/office/drawing/2014/main" id="{F042638E-F4DE-6C55-B971-305FE5B1D76E}"/>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8" name="Google Shape;4351;p326">
                <a:extLst>
                  <a:ext uri="{FF2B5EF4-FFF2-40B4-BE49-F238E27FC236}">
                    <a16:creationId xmlns:a16="http://schemas.microsoft.com/office/drawing/2014/main" id="{F2BC5E64-A6DF-5B74-A4E2-FAEB1B02F98B}"/>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9" name="Google Shape;4352;p326">
                <a:extLst>
                  <a:ext uri="{FF2B5EF4-FFF2-40B4-BE49-F238E27FC236}">
                    <a16:creationId xmlns:a16="http://schemas.microsoft.com/office/drawing/2014/main" id="{7B3806DC-907B-4940-1654-C8330AAC6DAC}"/>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0" name="Google Shape;4353;p326">
                <a:extLst>
                  <a:ext uri="{FF2B5EF4-FFF2-40B4-BE49-F238E27FC236}">
                    <a16:creationId xmlns:a16="http://schemas.microsoft.com/office/drawing/2014/main" id="{5BA3D008-5B34-10B3-4499-BE89F230A066}"/>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1" name="Google Shape;4354;p326">
                <a:extLst>
                  <a:ext uri="{FF2B5EF4-FFF2-40B4-BE49-F238E27FC236}">
                    <a16:creationId xmlns:a16="http://schemas.microsoft.com/office/drawing/2014/main" id="{4AA0F865-3F7E-9D46-233F-D8062797A5BA}"/>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2" name="Google Shape;4355;p326">
                <a:extLst>
                  <a:ext uri="{FF2B5EF4-FFF2-40B4-BE49-F238E27FC236}">
                    <a16:creationId xmlns:a16="http://schemas.microsoft.com/office/drawing/2014/main" id="{B20E9DA6-2EC0-7A93-6183-801F414FFA9E}"/>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3" name="Google Shape;4356;p326">
                <a:extLst>
                  <a:ext uri="{FF2B5EF4-FFF2-40B4-BE49-F238E27FC236}">
                    <a16:creationId xmlns:a16="http://schemas.microsoft.com/office/drawing/2014/main" id="{1ED75619-A019-14CF-158D-9BAF71DE2467}"/>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25" name="Google Shape;4357;p326">
              <a:extLst>
                <a:ext uri="{FF2B5EF4-FFF2-40B4-BE49-F238E27FC236}">
                  <a16:creationId xmlns:a16="http://schemas.microsoft.com/office/drawing/2014/main" id="{50FA2D03-7BEB-E492-85B7-A6B7C6B5BCCD}"/>
                </a:ext>
              </a:extLst>
            </p:cNvPr>
            <p:cNvGrpSpPr/>
            <p:nvPr/>
          </p:nvGrpSpPr>
          <p:grpSpPr>
            <a:xfrm>
              <a:off x="4424939" y="3187110"/>
              <a:ext cx="466113" cy="434806"/>
              <a:chOff x="6576875" y="3855282"/>
              <a:chExt cx="466113" cy="434806"/>
            </a:xfrm>
          </p:grpSpPr>
          <p:sp>
            <p:nvSpPr>
              <p:cNvPr id="196" name="Google Shape;4358;p326">
                <a:extLst>
                  <a:ext uri="{FF2B5EF4-FFF2-40B4-BE49-F238E27FC236}">
                    <a16:creationId xmlns:a16="http://schemas.microsoft.com/office/drawing/2014/main" id="{C154E2F2-D3BC-CEED-B644-A3E20C08BFED}"/>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97" name="Google Shape;4359;p326">
                <a:extLst>
                  <a:ext uri="{FF2B5EF4-FFF2-40B4-BE49-F238E27FC236}">
                    <a16:creationId xmlns:a16="http://schemas.microsoft.com/office/drawing/2014/main" id="{5D8F9526-0A33-26E7-4B55-726D8AE1BBF5}"/>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98" name="Google Shape;4360;p326">
                <a:extLst>
                  <a:ext uri="{FF2B5EF4-FFF2-40B4-BE49-F238E27FC236}">
                    <a16:creationId xmlns:a16="http://schemas.microsoft.com/office/drawing/2014/main" id="{8C68E448-CC21-46BD-89A1-ACAED2B0D44D}"/>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99" name="Google Shape;4361;p326">
                <a:extLst>
                  <a:ext uri="{FF2B5EF4-FFF2-40B4-BE49-F238E27FC236}">
                    <a16:creationId xmlns:a16="http://schemas.microsoft.com/office/drawing/2014/main" id="{82F3BB6B-F7F7-83CD-1968-0E1957CAAC1E}"/>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0" name="Google Shape;4362;p326">
                <a:extLst>
                  <a:ext uri="{FF2B5EF4-FFF2-40B4-BE49-F238E27FC236}">
                    <a16:creationId xmlns:a16="http://schemas.microsoft.com/office/drawing/2014/main" id="{55EBE019-EEAB-5A2F-0F81-C5818D0E17AC}"/>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1" name="Google Shape;4363;p326">
                <a:extLst>
                  <a:ext uri="{FF2B5EF4-FFF2-40B4-BE49-F238E27FC236}">
                    <a16:creationId xmlns:a16="http://schemas.microsoft.com/office/drawing/2014/main" id="{BED88CD3-64B4-DE51-20D5-3CACD3D084E0}"/>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2" name="Google Shape;4364;p326">
                <a:extLst>
                  <a:ext uri="{FF2B5EF4-FFF2-40B4-BE49-F238E27FC236}">
                    <a16:creationId xmlns:a16="http://schemas.microsoft.com/office/drawing/2014/main" id="{0C650CE7-6CEF-7DC5-3BD5-B70FD7904CCC}"/>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3" name="Google Shape;4365;p326">
                <a:extLst>
                  <a:ext uri="{FF2B5EF4-FFF2-40B4-BE49-F238E27FC236}">
                    <a16:creationId xmlns:a16="http://schemas.microsoft.com/office/drawing/2014/main" id="{15CA7687-BE54-A4C4-7FFE-88C697D76BDC}"/>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4" name="Google Shape;4366;p326">
                <a:extLst>
                  <a:ext uri="{FF2B5EF4-FFF2-40B4-BE49-F238E27FC236}">
                    <a16:creationId xmlns:a16="http://schemas.microsoft.com/office/drawing/2014/main" id="{EEA293A6-C792-70CF-99CB-90CA331EEA0B}"/>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26" name="Google Shape;4367;p326">
              <a:extLst>
                <a:ext uri="{FF2B5EF4-FFF2-40B4-BE49-F238E27FC236}">
                  <a16:creationId xmlns:a16="http://schemas.microsoft.com/office/drawing/2014/main" id="{B61AF9F9-A825-242D-57B7-1A64F8CFE735}"/>
                </a:ext>
              </a:extLst>
            </p:cNvPr>
            <p:cNvGrpSpPr/>
            <p:nvPr/>
          </p:nvGrpSpPr>
          <p:grpSpPr>
            <a:xfrm>
              <a:off x="5134731" y="3187110"/>
              <a:ext cx="466113" cy="434806"/>
              <a:chOff x="6576875" y="3855282"/>
              <a:chExt cx="466113" cy="434806"/>
            </a:xfrm>
          </p:grpSpPr>
          <p:sp>
            <p:nvSpPr>
              <p:cNvPr id="187" name="Google Shape;4368;p326">
                <a:extLst>
                  <a:ext uri="{FF2B5EF4-FFF2-40B4-BE49-F238E27FC236}">
                    <a16:creationId xmlns:a16="http://schemas.microsoft.com/office/drawing/2014/main" id="{FBC580F1-3208-5C1C-E283-C175A994A6AE}"/>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88" name="Google Shape;4369;p326">
                <a:extLst>
                  <a:ext uri="{FF2B5EF4-FFF2-40B4-BE49-F238E27FC236}">
                    <a16:creationId xmlns:a16="http://schemas.microsoft.com/office/drawing/2014/main" id="{A0713DA3-F2AE-8900-C138-794800D6FE21}"/>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89" name="Google Shape;4370;p326">
                <a:extLst>
                  <a:ext uri="{FF2B5EF4-FFF2-40B4-BE49-F238E27FC236}">
                    <a16:creationId xmlns:a16="http://schemas.microsoft.com/office/drawing/2014/main" id="{442E57D4-7E57-172B-0DC4-14F002C2B406}"/>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90" name="Google Shape;4371;p326">
                <a:extLst>
                  <a:ext uri="{FF2B5EF4-FFF2-40B4-BE49-F238E27FC236}">
                    <a16:creationId xmlns:a16="http://schemas.microsoft.com/office/drawing/2014/main" id="{B5D93A2C-3A50-C946-6E25-5D22383FB7BA}"/>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91" name="Google Shape;4372;p326">
                <a:extLst>
                  <a:ext uri="{FF2B5EF4-FFF2-40B4-BE49-F238E27FC236}">
                    <a16:creationId xmlns:a16="http://schemas.microsoft.com/office/drawing/2014/main" id="{33BC5185-E6F8-7D6F-FB01-53A6A121720A}"/>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92" name="Google Shape;4373;p326">
                <a:extLst>
                  <a:ext uri="{FF2B5EF4-FFF2-40B4-BE49-F238E27FC236}">
                    <a16:creationId xmlns:a16="http://schemas.microsoft.com/office/drawing/2014/main" id="{F7D13C9B-CE80-ED30-873D-B00ACD1BDA43}"/>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93" name="Google Shape;4374;p326">
                <a:extLst>
                  <a:ext uri="{FF2B5EF4-FFF2-40B4-BE49-F238E27FC236}">
                    <a16:creationId xmlns:a16="http://schemas.microsoft.com/office/drawing/2014/main" id="{E9CF3901-2D8F-B9CA-933F-AE35B7E2746C}"/>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94" name="Google Shape;4375;p326">
                <a:extLst>
                  <a:ext uri="{FF2B5EF4-FFF2-40B4-BE49-F238E27FC236}">
                    <a16:creationId xmlns:a16="http://schemas.microsoft.com/office/drawing/2014/main" id="{213581FE-509C-F41B-59CE-81CFC96C0559}"/>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95" name="Google Shape;4376;p326">
                <a:extLst>
                  <a:ext uri="{FF2B5EF4-FFF2-40B4-BE49-F238E27FC236}">
                    <a16:creationId xmlns:a16="http://schemas.microsoft.com/office/drawing/2014/main" id="{8C5B0FD7-3EB5-022A-CCAA-EEEEB83416D7}"/>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27" name="Google Shape;4377;p326">
              <a:extLst>
                <a:ext uri="{FF2B5EF4-FFF2-40B4-BE49-F238E27FC236}">
                  <a16:creationId xmlns:a16="http://schemas.microsoft.com/office/drawing/2014/main" id="{DD52B022-3549-967F-62C4-CD4FFD5B5173}"/>
                </a:ext>
              </a:extLst>
            </p:cNvPr>
            <p:cNvGrpSpPr/>
            <p:nvPr/>
          </p:nvGrpSpPr>
          <p:grpSpPr>
            <a:xfrm>
              <a:off x="5844523" y="3187110"/>
              <a:ext cx="466113" cy="434806"/>
              <a:chOff x="6576875" y="3855282"/>
              <a:chExt cx="466113" cy="434806"/>
            </a:xfrm>
          </p:grpSpPr>
          <p:sp>
            <p:nvSpPr>
              <p:cNvPr id="178" name="Google Shape;4378;p326">
                <a:extLst>
                  <a:ext uri="{FF2B5EF4-FFF2-40B4-BE49-F238E27FC236}">
                    <a16:creationId xmlns:a16="http://schemas.microsoft.com/office/drawing/2014/main" id="{7F35EF0D-E96E-EF12-E659-81F805A57245}"/>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79" name="Google Shape;4379;p326">
                <a:extLst>
                  <a:ext uri="{FF2B5EF4-FFF2-40B4-BE49-F238E27FC236}">
                    <a16:creationId xmlns:a16="http://schemas.microsoft.com/office/drawing/2014/main" id="{F6B35166-B282-C2A0-1FCD-00B742DC62FB}"/>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80" name="Google Shape;4380;p326">
                <a:extLst>
                  <a:ext uri="{FF2B5EF4-FFF2-40B4-BE49-F238E27FC236}">
                    <a16:creationId xmlns:a16="http://schemas.microsoft.com/office/drawing/2014/main" id="{C14F44C8-2B85-99B8-8E73-68F6E89EBE10}"/>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81" name="Google Shape;4381;p326">
                <a:extLst>
                  <a:ext uri="{FF2B5EF4-FFF2-40B4-BE49-F238E27FC236}">
                    <a16:creationId xmlns:a16="http://schemas.microsoft.com/office/drawing/2014/main" id="{62B53E96-31E5-93BE-D6CD-ABE78584D278}"/>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82" name="Google Shape;4382;p326">
                <a:extLst>
                  <a:ext uri="{FF2B5EF4-FFF2-40B4-BE49-F238E27FC236}">
                    <a16:creationId xmlns:a16="http://schemas.microsoft.com/office/drawing/2014/main" id="{CB8BAA89-6222-E626-A1E8-1D18E5502A0B}"/>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83" name="Google Shape;4383;p326">
                <a:extLst>
                  <a:ext uri="{FF2B5EF4-FFF2-40B4-BE49-F238E27FC236}">
                    <a16:creationId xmlns:a16="http://schemas.microsoft.com/office/drawing/2014/main" id="{ACCC95B6-586A-0A5A-B684-548BFD0C3BE8}"/>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84" name="Google Shape;4384;p326">
                <a:extLst>
                  <a:ext uri="{FF2B5EF4-FFF2-40B4-BE49-F238E27FC236}">
                    <a16:creationId xmlns:a16="http://schemas.microsoft.com/office/drawing/2014/main" id="{10DE571D-1274-5235-7F05-830EE012DC13}"/>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85" name="Google Shape;4385;p326">
                <a:extLst>
                  <a:ext uri="{FF2B5EF4-FFF2-40B4-BE49-F238E27FC236}">
                    <a16:creationId xmlns:a16="http://schemas.microsoft.com/office/drawing/2014/main" id="{F92D7A6B-85F3-E28B-B139-E1814C0109C9}"/>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86" name="Google Shape;4386;p326">
                <a:extLst>
                  <a:ext uri="{FF2B5EF4-FFF2-40B4-BE49-F238E27FC236}">
                    <a16:creationId xmlns:a16="http://schemas.microsoft.com/office/drawing/2014/main" id="{7F83726E-397B-A9A8-19B6-C326C93C6365}"/>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28" name="Google Shape;4387;p326">
              <a:extLst>
                <a:ext uri="{FF2B5EF4-FFF2-40B4-BE49-F238E27FC236}">
                  <a16:creationId xmlns:a16="http://schemas.microsoft.com/office/drawing/2014/main" id="{4BE92B99-1CB7-3692-24A9-86F1DF2FBB6F}"/>
                </a:ext>
              </a:extLst>
            </p:cNvPr>
            <p:cNvGrpSpPr/>
            <p:nvPr/>
          </p:nvGrpSpPr>
          <p:grpSpPr>
            <a:xfrm>
              <a:off x="6554315" y="3187110"/>
              <a:ext cx="466113" cy="434806"/>
              <a:chOff x="6576875" y="3855282"/>
              <a:chExt cx="466113" cy="434806"/>
            </a:xfrm>
          </p:grpSpPr>
          <p:sp>
            <p:nvSpPr>
              <p:cNvPr id="169" name="Google Shape;4388;p326">
                <a:extLst>
                  <a:ext uri="{FF2B5EF4-FFF2-40B4-BE49-F238E27FC236}">
                    <a16:creationId xmlns:a16="http://schemas.microsoft.com/office/drawing/2014/main" id="{8D30FF6B-D2EA-B813-DFBA-CF284E045CB3}"/>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70" name="Google Shape;4389;p326">
                <a:extLst>
                  <a:ext uri="{FF2B5EF4-FFF2-40B4-BE49-F238E27FC236}">
                    <a16:creationId xmlns:a16="http://schemas.microsoft.com/office/drawing/2014/main" id="{74D859E6-F893-DC2F-2C04-BC680A58E1A5}"/>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71" name="Google Shape;4390;p326">
                <a:extLst>
                  <a:ext uri="{FF2B5EF4-FFF2-40B4-BE49-F238E27FC236}">
                    <a16:creationId xmlns:a16="http://schemas.microsoft.com/office/drawing/2014/main" id="{92E2FAD4-8FAB-B66B-4AC5-AC9DECC3A280}"/>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72" name="Google Shape;4391;p326">
                <a:extLst>
                  <a:ext uri="{FF2B5EF4-FFF2-40B4-BE49-F238E27FC236}">
                    <a16:creationId xmlns:a16="http://schemas.microsoft.com/office/drawing/2014/main" id="{A9932BAF-44BD-75F8-E81F-EAB18F8658EB}"/>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73" name="Google Shape;4392;p326">
                <a:extLst>
                  <a:ext uri="{FF2B5EF4-FFF2-40B4-BE49-F238E27FC236}">
                    <a16:creationId xmlns:a16="http://schemas.microsoft.com/office/drawing/2014/main" id="{19D1494E-E6A4-3285-750B-1629BEC9BE4C}"/>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74" name="Google Shape;4393;p326">
                <a:extLst>
                  <a:ext uri="{FF2B5EF4-FFF2-40B4-BE49-F238E27FC236}">
                    <a16:creationId xmlns:a16="http://schemas.microsoft.com/office/drawing/2014/main" id="{6DB7A43E-C751-D63B-C011-5D1DA89ECE95}"/>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75" name="Google Shape;4394;p326">
                <a:extLst>
                  <a:ext uri="{FF2B5EF4-FFF2-40B4-BE49-F238E27FC236}">
                    <a16:creationId xmlns:a16="http://schemas.microsoft.com/office/drawing/2014/main" id="{B1537C2A-1DB6-0BD3-52FE-6BB982A3CD88}"/>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76" name="Google Shape;4395;p326">
                <a:extLst>
                  <a:ext uri="{FF2B5EF4-FFF2-40B4-BE49-F238E27FC236}">
                    <a16:creationId xmlns:a16="http://schemas.microsoft.com/office/drawing/2014/main" id="{ADB38131-0903-6392-77C4-B849D3E44BD6}"/>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77" name="Google Shape;4396;p326">
                <a:extLst>
                  <a:ext uri="{FF2B5EF4-FFF2-40B4-BE49-F238E27FC236}">
                    <a16:creationId xmlns:a16="http://schemas.microsoft.com/office/drawing/2014/main" id="{D99FCB00-CEEA-3E37-34CD-26EA18F08C36}"/>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29" name="Google Shape;4397;p326">
              <a:extLst>
                <a:ext uri="{FF2B5EF4-FFF2-40B4-BE49-F238E27FC236}">
                  <a16:creationId xmlns:a16="http://schemas.microsoft.com/office/drawing/2014/main" id="{CA1A86A2-8BB0-4019-BF93-137484FFC8D6}"/>
                </a:ext>
              </a:extLst>
            </p:cNvPr>
            <p:cNvGrpSpPr/>
            <p:nvPr/>
          </p:nvGrpSpPr>
          <p:grpSpPr>
            <a:xfrm>
              <a:off x="7264107" y="3187110"/>
              <a:ext cx="466113" cy="434806"/>
              <a:chOff x="6576875" y="3855282"/>
              <a:chExt cx="466113" cy="434806"/>
            </a:xfrm>
          </p:grpSpPr>
          <p:sp>
            <p:nvSpPr>
              <p:cNvPr id="160" name="Google Shape;4398;p326">
                <a:extLst>
                  <a:ext uri="{FF2B5EF4-FFF2-40B4-BE49-F238E27FC236}">
                    <a16:creationId xmlns:a16="http://schemas.microsoft.com/office/drawing/2014/main" id="{E755BFB8-A51D-21BC-2E93-4135691B8ACF}"/>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61" name="Google Shape;4399;p326">
                <a:extLst>
                  <a:ext uri="{FF2B5EF4-FFF2-40B4-BE49-F238E27FC236}">
                    <a16:creationId xmlns:a16="http://schemas.microsoft.com/office/drawing/2014/main" id="{A0746969-98D3-EACB-FC63-0D9B53002E50}"/>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62" name="Google Shape;4400;p326">
                <a:extLst>
                  <a:ext uri="{FF2B5EF4-FFF2-40B4-BE49-F238E27FC236}">
                    <a16:creationId xmlns:a16="http://schemas.microsoft.com/office/drawing/2014/main" id="{50308CED-33DC-951E-5C14-41D907C763AA}"/>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63" name="Google Shape;4401;p326">
                <a:extLst>
                  <a:ext uri="{FF2B5EF4-FFF2-40B4-BE49-F238E27FC236}">
                    <a16:creationId xmlns:a16="http://schemas.microsoft.com/office/drawing/2014/main" id="{65901614-2621-DF2C-F4C3-C32835C5D408}"/>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64" name="Google Shape;4402;p326">
                <a:extLst>
                  <a:ext uri="{FF2B5EF4-FFF2-40B4-BE49-F238E27FC236}">
                    <a16:creationId xmlns:a16="http://schemas.microsoft.com/office/drawing/2014/main" id="{B3799DA8-6A1E-C89E-7C0D-7637A478EF4A}"/>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65" name="Google Shape;4403;p326">
                <a:extLst>
                  <a:ext uri="{FF2B5EF4-FFF2-40B4-BE49-F238E27FC236}">
                    <a16:creationId xmlns:a16="http://schemas.microsoft.com/office/drawing/2014/main" id="{6199E898-3B87-7ACE-E38E-B9F54010F0BB}"/>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66" name="Google Shape;4404;p326">
                <a:extLst>
                  <a:ext uri="{FF2B5EF4-FFF2-40B4-BE49-F238E27FC236}">
                    <a16:creationId xmlns:a16="http://schemas.microsoft.com/office/drawing/2014/main" id="{39EF0A84-345D-37C0-9780-D523CA9D10DA}"/>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67" name="Google Shape;4405;p326">
                <a:extLst>
                  <a:ext uri="{FF2B5EF4-FFF2-40B4-BE49-F238E27FC236}">
                    <a16:creationId xmlns:a16="http://schemas.microsoft.com/office/drawing/2014/main" id="{F54827C6-B930-D328-7BC6-85C799F2589F}"/>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68" name="Google Shape;4406;p326">
                <a:extLst>
                  <a:ext uri="{FF2B5EF4-FFF2-40B4-BE49-F238E27FC236}">
                    <a16:creationId xmlns:a16="http://schemas.microsoft.com/office/drawing/2014/main" id="{1C1FC60A-D9F3-29A0-9E62-8A77C534ED12}"/>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30" name="Google Shape;4407;p326">
              <a:extLst>
                <a:ext uri="{FF2B5EF4-FFF2-40B4-BE49-F238E27FC236}">
                  <a16:creationId xmlns:a16="http://schemas.microsoft.com/office/drawing/2014/main" id="{D47957D5-E09B-F8D2-A74A-DB974C6B3D3E}"/>
                </a:ext>
              </a:extLst>
            </p:cNvPr>
            <p:cNvGrpSpPr/>
            <p:nvPr/>
          </p:nvGrpSpPr>
          <p:grpSpPr>
            <a:xfrm>
              <a:off x="7973899" y="3187110"/>
              <a:ext cx="466113" cy="434806"/>
              <a:chOff x="6576875" y="3855282"/>
              <a:chExt cx="466113" cy="434806"/>
            </a:xfrm>
          </p:grpSpPr>
          <p:sp>
            <p:nvSpPr>
              <p:cNvPr id="151" name="Google Shape;4408;p326">
                <a:extLst>
                  <a:ext uri="{FF2B5EF4-FFF2-40B4-BE49-F238E27FC236}">
                    <a16:creationId xmlns:a16="http://schemas.microsoft.com/office/drawing/2014/main" id="{31D1FEDB-3207-56E9-1F19-3C2D675643CA}"/>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52" name="Google Shape;4409;p326">
                <a:extLst>
                  <a:ext uri="{FF2B5EF4-FFF2-40B4-BE49-F238E27FC236}">
                    <a16:creationId xmlns:a16="http://schemas.microsoft.com/office/drawing/2014/main" id="{70DA0179-8AAC-A220-0BCB-D70BC21423C7}"/>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53" name="Google Shape;4410;p326">
                <a:extLst>
                  <a:ext uri="{FF2B5EF4-FFF2-40B4-BE49-F238E27FC236}">
                    <a16:creationId xmlns:a16="http://schemas.microsoft.com/office/drawing/2014/main" id="{FF999787-57BA-0FED-D809-7B3AEB05C5D9}"/>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54" name="Google Shape;4411;p326">
                <a:extLst>
                  <a:ext uri="{FF2B5EF4-FFF2-40B4-BE49-F238E27FC236}">
                    <a16:creationId xmlns:a16="http://schemas.microsoft.com/office/drawing/2014/main" id="{C90DEF39-B305-0A59-A50F-8638878B95BA}"/>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55" name="Google Shape;4412;p326">
                <a:extLst>
                  <a:ext uri="{FF2B5EF4-FFF2-40B4-BE49-F238E27FC236}">
                    <a16:creationId xmlns:a16="http://schemas.microsoft.com/office/drawing/2014/main" id="{BDC84882-4127-E945-1F79-1B7DC95F640F}"/>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56" name="Google Shape;4413;p326">
                <a:extLst>
                  <a:ext uri="{FF2B5EF4-FFF2-40B4-BE49-F238E27FC236}">
                    <a16:creationId xmlns:a16="http://schemas.microsoft.com/office/drawing/2014/main" id="{896050F8-5A5B-8D33-E6EA-2EDC5F289693}"/>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57" name="Google Shape;4414;p326">
                <a:extLst>
                  <a:ext uri="{FF2B5EF4-FFF2-40B4-BE49-F238E27FC236}">
                    <a16:creationId xmlns:a16="http://schemas.microsoft.com/office/drawing/2014/main" id="{1B6D2DD7-55EE-7304-CB26-EAC7C34E1D9C}"/>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58" name="Google Shape;4415;p326">
                <a:extLst>
                  <a:ext uri="{FF2B5EF4-FFF2-40B4-BE49-F238E27FC236}">
                    <a16:creationId xmlns:a16="http://schemas.microsoft.com/office/drawing/2014/main" id="{37C99E3E-6BA1-BEC8-D8A5-360DB478134D}"/>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59" name="Google Shape;4416;p326">
                <a:extLst>
                  <a:ext uri="{FF2B5EF4-FFF2-40B4-BE49-F238E27FC236}">
                    <a16:creationId xmlns:a16="http://schemas.microsoft.com/office/drawing/2014/main" id="{93885580-927A-55A9-5558-FFDCD8A32DF1}"/>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31" name="Google Shape;4417;p326">
              <a:extLst>
                <a:ext uri="{FF2B5EF4-FFF2-40B4-BE49-F238E27FC236}">
                  <a16:creationId xmlns:a16="http://schemas.microsoft.com/office/drawing/2014/main" id="{2BB156D7-4E18-FAC6-0B98-9231CCD49EBB}"/>
                </a:ext>
              </a:extLst>
            </p:cNvPr>
            <p:cNvGrpSpPr/>
            <p:nvPr/>
          </p:nvGrpSpPr>
          <p:grpSpPr>
            <a:xfrm>
              <a:off x="8683691" y="3187110"/>
              <a:ext cx="466113" cy="434806"/>
              <a:chOff x="6576875" y="3855282"/>
              <a:chExt cx="466113" cy="434806"/>
            </a:xfrm>
          </p:grpSpPr>
          <p:sp>
            <p:nvSpPr>
              <p:cNvPr id="142" name="Google Shape;4418;p326">
                <a:extLst>
                  <a:ext uri="{FF2B5EF4-FFF2-40B4-BE49-F238E27FC236}">
                    <a16:creationId xmlns:a16="http://schemas.microsoft.com/office/drawing/2014/main" id="{DAB29692-16C0-6520-A6FC-DA6D7387915E}"/>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43" name="Google Shape;4419;p326">
                <a:extLst>
                  <a:ext uri="{FF2B5EF4-FFF2-40B4-BE49-F238E27FC236}">
                    <a16:creationId xmlns:a16="http://schemas.microsoft.com/office/drawing/2014/main" id="{7D060562-1FB3-457C-1727-4FAD19F4D0FC}"/>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44" name="Google Shape;4420;p326">
                <a:extLst>
                  <a:ext uri="{FF2B5EF4-FFF2-40B4-BE49-F238E27FC236}">
                    <a16:creationId xmlns:a16="http://schemas.microsoft.com/office/drawing/2014/main" id="{0565A187-468D-1A18-CB09-AB09B511C517}"/>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45" name="Google Shape;4421;p326">
                <a:extLst>
                  <a:ext uri="{FF2B5EF4-FFF2-40B4-BE49-F238E27FC236}">
                    <a16:creationId xmlns:a16="http://schemas.microsoft.com/office/drawing/2014/main" id="{72B3B356-9C05-7981-D632-089EE9C31932}"/>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46" name="Google Shape;4422;p326">
                <a:extLst>
                  <a:ext uri="{FF2B5EF4-FFF2-40B4-BE49-F238E27FC236}">
                    <a16:creationId xmlns:a16="http://schemas.microsoft.com/office/drawing/2014/main" id="{7C7CC69D-7D2E-CE9E-ADDE-E1A7EEF7881E}"/>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47" name="Google Shape;4423;p326">
                <a:extLst>
                  <a:ext uri="{FF2B5EF4-FFF2-40B4-BE49-F238E27FC236}">
                    <a16:creationId xmlns:a16="http://schemas.microsoft.com/office/drawing/2014/main" id="{536E637D-F003-C928-5A28-3CB85C8A650E}"/>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48" name="Google Shape;4424;p326">
                <a:extLst>
                  <a:ext uri="{FF2B5EF4-FFF2-40B4-BE49-F238E27FC236}">
                    <a16:creationId xmlns:a16="http://schemas.microsoft.com/office/drawing/2014/main" id="{9055BD5C-A4D0-E5AB-0D82-54EEC74F5092}"/>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49" name="Google Shape;4425;p326">
                <a:extLst>
                  <a:ext uri="{FF2B5EF4-FFF2-40B4-BE49-F238E27FC236}">
                    <a16:creationId xmlns:a16="http://schemas.microsoft.com/office/drawing/2014/main" id="{C51A421A-6278-2F1A-3791-FDC44B55A24D}"/>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50" name="Google Shape;4426;p326">
                <a:extLst>
                  <a:ext uri="{FF2B5EF4-FFF2-40B4-BE49-F238E27FC236}">
                    <a16:creationId xmlns:a16="http://schemas.microsoft.com/office/drawing/2014/main" id="{F191CB66-762C-F4AC-1343-B5DE3380A84A}"/>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132" name="Google Shape;4427;p326">
              <a:extLst>
                <a:ext uri="{FF2B5EF4-FFF2-40B4-BE49-F238E27FC236}">
                  <a16:creationId xmlns:a16="http://schemas.microsoft.com/office/drawing/2014/main" id="{F5561C65-D09D-8A6F-33EB-D88B39C6CD60}"/>
                </a:ext>
              </a:extLst>
            </p:cNvPr>
            <p:cNvGrpSpPr/>
            <p:nvPr/>
          </p:nvGrpSpPr>
          <p:grpSpPr>
            <a:xfrm>
              <a:off x="9393479" y="3187110"/>
              <a:ext cx="466113" cy="434806"/>
              <a:chOff x="6576875" y="3855282"/>
              <a:chExt cx="466113" cy="434806"/>
            </a:xfrm>
          </p:grpSpPr>
          <p:sp>
            <p:nvSpPr>
              <p:cNvPr id="133" name="Google Shape;4428;p326">
                <a:extLst>
                  <a:ext uri="{FF2B5EF4-FFF2-40B4-BE49-F238E27FC236}">
                    <a16:creationId xmlns:a16="http://schemas.microsoft.com/office/drawing/2014/main" id="{0780B401-ABFF-D668-19BC-53C21DB21F3F}"/>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4" name="Google Shape;4429;p326">
                <a:extLst>
                  <a:ext uri="{FF2B5EF4-FFF2-40B4-BE49-F238E27FC236}">
                    <a16:creationId xmlns:a16="http://schemas.microsoft.com/office/drawing/2014/main" id="{841BCF0E-B99C-9EAB-0D84-D42860FCD326}"/>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5" name="Google Shape;4430;p326">
                <a:extLst>
                  <a:ext uri="{FF2B5EF4-FFF2-40B4-BE49-F238E27FC236}">
                    <a16:creationId xmlns:a16="http://schemas.microsoft.com/office/drawing/2014/main" id="{8751EF2D-AF0E-5EB9-DCB6-CEB7C2412FAE}"/>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6" name="Google Shape;4431;p326">
                <a:extLst>
                  <a:ext uri="{FF2B5EF4-FFF2-40B4-BE49-F238E27FC236}">
                    <a16:creationId xmlns:a16="http://schemas.microsoft.com/office/drawing/2014/main" id="{33F315ED-5823-A8C7-6822-95756DE65748}"/>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7" name="Google Shape;4432;p326">
                <a:extLst>
                  <a:ext uri="{FF2B5EF4-FFF2-40B4-BE49-F238E27FC236}">
                    <a16:creationId xmlns:a16="http://schemas.microsoft.com/office/drawing/2014/main" id="{18FA6C0B-8225-AC2E-E889-AED8B689620F}"/>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8" name="Google Shape;4433;p326">
                <a:extLst>
                  <a:ext uri="{FF2B5EF4-FFF2-40B4-BE49-F238E27FC236}">
                    <a16:creationId xmlns:a16="http://schemas.microsoft.com/office/drawing/2014/main" id="{98DB84BC-ED9D-F522-D54C-A22A87E200CB}"/>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9" name="Google Shape;4434;p326">
                <a:extLst>
                  <a:ext uri="{FF2B5EF4-FFF2-40B4-BE49-F238E27FC236}">
                    <a16:creationId xmlns:a16="http://schemas.microsoft.com/office/drawing/2014/main" id="{D82C7FF2-A979-8CCC-F28F-807ACDF3A47A}"/>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40" name="Google Shape;4435;p326">
                <a:extLst>
                  <a:ext uri="{FF2B5EF4-FFF2-40B4-BE49-F238E27FC236}">
                    <a16:creationId xmlns:a16="http://schemas.microsoft.com/office/drawing/2014/main" id="{92B417CD-045E-019B-ECDE-716B6DA298FB}"/>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41" name="Google Shape;4436;p326">
                <a:extLst>
                  <a:ext uri="{FF2B5EF4-FFF2-40B4-BE49-F238E27FC236}">
                    <a16:creationId xmlns:a16="http://schemas.microsoft.com/office/drawing/2014/main" id="{6BA2B21D-CD2E-85C3-9188-1153D2BBB6B0}"/>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sp>
        <p:nvSpPr>
          <p:cNvPr id="121" name="Google Shape;4437;p326">
            <a:extLst>
              <a:ext uri="{FF2B5EF4-FFF2-40B4-BE49-F238E27FC236}">
                <a16:creationId xmlns:a16="http://schemas.microsoft.com/office/drawing/2014/main" id="{4FF49619-B8C9-2A7C-90DA-8CC23E3F5469}"/>
              </a:ext>
            </a:extLst>
          </p:cNvPr>
          <p:cNvSpPr/>
          <p:nvPr/>
        </p:nvSpPr>
        <p:spPr>
          <a:xfrm>
            <a:off x="2064852" y="2921997"/>
            <a:ext cx="7663069" cy="377687"/>
          </a:xfrm>
          <a:custGeom>
            <a:avLst/>
            <a:gdLst/>
            <a:ahLst/>
            <a:cxnLst/>
            <a:rect l="l" t="t" r="r" b="b"/>
            <a:pathLst>
              <a:path w="7663069" h="377687" extrusionOk="0">
                <a:moveTo>
                  <a:pt x="0" y="357809"/>
                </a:moveTo>
                <a:lnTo>
                  <a:pt x="715617" y="0"/>
                </a:lnTo>
                <a:lnTo>
                  <a:pt x="1659835" y="377687"/>
                </a:lnTo>
                <a:lnTo>
                  <a:pt x="2266122" y="149087"/>
                </a:lnTo>
                <a:lnTo>
                  <a:pt x="2842591" y="357809"/>
                </a:lnTo>
                <a:lnTo>
                  <a:pt x="3568148" y="9939"/>
                </a:lnTo>
                <a:lnTo>
                  <a:pt x="4263887" y="367748"/>
                </a:lnTo>
                <a:lnTo>
                  <a:pt x="4979504" y="9939"/>
                </a:lnTo>
                <a:lnTo>
                  <a:pt x="5794513" y="159026"/>
                </a:lnTo>
                <a:lnTo>
                  <a:pt x="6400800" y="367748"/>
                </a:lnTo>
                <a:lnTo>
                  <a:pt x="7116417" y="9939"/>
                </a:lnTo>
                <a:lnTo>
                  <a:pt x="7663069" y="248479"/>
                </a:ln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Arial"/>
              <a:ea typeface="Arial"/>
              <a:cs typeface="Arial"/>
              <a:sym typeface="Arial"/>
            </a:endParaRPr>
          </a:p>
        </p:txBody>
      </p:sp>
      <p:grpSp>
        <p:nvGrpSpPr>
          <p:cNvPr id="232" name="Group 231">
            <a:extLst>
              <a:ext uri="{FF2B5EF4-FFF2-40B4-BE49-F238E27FC236}">
                <a16:creationId xmlns:a16="http://schemas.microsoft.com/office/drawing/2014/main" id="{82EA3DA7-C090-AD02-D191-FCAE929EF88C}"/>
              </a:ext>
            </a:extLst>
          </p:cNvPr>
          <p:cNvGrpSpPr/>
          <p:nvPr/>
        </p:nvGrpSpPr>
        <p:grpSpPr>
          <a:xfrm>
            <a:off x="1853313" y="3523918"/>
            <a:ext cx="7872167" cy="434806"/>
            <a:chOff x="1856651" y="2767854"/>
            <a:chExt cx="7872167" cy="434806"/>
          </a:xfrm>
        </p:grpSpPr>
        <p:grpSp>
          <p:nvGrpSpPr>
            <p:cNvPr id="233" name="Google Shape;4326;p326">
              <a:extLst>
                <a:ext uri="{FF2B5EF4-FFF2-40B4-BE49-F238E27FC236}">
                  <a16:creationId xmlns:a16="http://schemas.microsoft.com/office/drawing/2014/main" id="{5210C9AA-2601-0BC8-8F0C-9719E9E52EE2}"/>
                </a:ext>
              </a:extLst>
            </p:cNvPr>
            <p:cNvGrpSpPr/>
            <p:nvPr/>
          </p:nvGrpSpPr>
          <p:grpSpPr>
            <a:xfrm>
              <a:off x="1856651" y="2767854"/>
              <a:ext cx="7564029" cy="434806"/>
              <a:chOff x="2295563" y="3187110"/>
              <a:chExt cx="7564029" cy="434806"/>
            </a:xfrm>
          </p:grpSpPr>
          <p:grpSp>
            <p:nvGrpSpPr>
              <p:cNvPr id="235" name="Google Shape;4327;p326">
                <a:extLst>
                  <a:ext uri="{FF2B5EF4-FFF2-40B4-BE49-F238E27FC236}">
                    <a16:creationId xmlns:a16="http://schemas.microsoft.com/office/drawing/2014/main" id="{09C1AB14-537A-AE71-B0D5-0C4E90C92B21}"/>
                  </a:ext>
                </a:extLst>
              </p:cNvPr>
              <p:cNvGrpSpPr/>
              <p:nvPr/>
            </p:nvGrpSpPr>
            <p:grpSpPr>
              <a:xfrm>
                <a:off x="2295563" y="3187110"/>
                <a:ext cx="466113" cy="434806"/>
                <a:chOff x="6576875" y="3855282"/>
                <a:chExt cx="466113" cy="434806"/>
              </a:xfrm>
            </p:grpSpPr>
            <p:sp>
              <p:nvSpPr>
                <p:cNvPr id="336" name="Google Shape;4328;p326">
                  <a:extLst>
                    <a:ext uri="{FF2B5EF4-FFF2-40B4-BE49-F238E27FC236}">
                      <a16:creationId xmlns:a16="http://schemas.microsoft.com/office/drawing/2014/main" id="{7285D3A5-7154-3D17-E8B2-0D5AACCFF6F3}"/>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37" name="Google Shape;4329;p326">
                  <a:extLst>
                    <a:ext uri="{FF2B5EF4-FFF2-40B4-BE49-F238E27FC236}">
                      <a16:creationId xmlns:a16="http://schemas.microsoft.com/office/drawing/2014/main" id="{0EA98CFC-BCB6-74DF-5D38-85AD7DD9F5A1}"/>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38" name="Google Shape;4330;p326">
                  <a:extLst>
                    <a:ext uri="{FF2B5EF4-FFF2-40B4-BE49-F238E27FC236}">
                      <a16:creationId xmlns:a16="http://schemas.microsoft.com/office/drawing/2014/main" id="{3F5E8870-3297-564D-C399-265C45F009B1}"/>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39" name="Google Shape;4331;p326">
                  <a:extLst>
                    <a:ext uri="{FF2B5EF4-FFF2-40B4-BE49-F238E27FC236}">
                      <a16:creationId xmlns:a16="http://schemas.microsoft.com/office/drawing/2014/main" id="{32B1B91F-6187-C225-87B8-7B803D2FDB1C}"/>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40" name="Google Shape;4332;p326">
                  <a:extLst>
                    <a:ext uri="{FF2B5EF4-FFF2-40B4-BE49-F238E27FC236}">
                      <a16:creationId xmlns:a16="http://schemas.microsoft.com/office/drawing/2014/main" id="{0A19078E-C83F-6701-C0BF-6D48A3381C69}"/>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41" name="Google Shape;4333;p326">
                  <a:extLst>
                    <a:ext uri="{FF2B5EF4-FFF2-40B4-BE49-F238E27FC236}">
                      <a16:creationId xmlns:a16="http://schemas.microsoft.com/office/drawing/2014/main" id="{2BF85D53-AD9C-BC31-1722-1105227A6A1E}"/>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42" name="Google Shape;4334;p326">
                  <a:extLst>
                    <a:ext uri="{FF2B5EF4-FFF2-40B4-BE49-F238E27FC236}">
                      <a16:creationId xmlns:a16="http://schemas.microsoft.com/office/drawing/2014/main" id="{217D916B-E4DC-8194-D98A-81C28237E885}"/>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43" name="Google Shape;4335;p326">
                  <a:extLst>
                    <a:ext uri="{FF2B5EF4-FFF2-40B4-BE49-F238E27FC236}">
                      <a16:creationId xmlns:a16="http://schemas.microsoft.com/office/drawing/2014/main" id="{592FAC67-2AB8-9BBA-A11D-377B0F297FCB}"/>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44" name="Google Shape;4336;p326">
                  <a:extLst>
                    <a:ext uri="{FF2B5EF4-FFF2-40B4-BE49-F238E27FC236}">
                      <a16:creationId xmlns:a16="http://schemas.microsoft.com/office/drawing/2014/main" id="{1D6D56F3-4FD0-91B3-2B58-082B2AF10AED}"/>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236" name="Google Shape;4337;p326">
                <a:extLst>
                  <a:ext uri="{FF2B5EF4-FFF2-40B4-BE49-F238E27FC236}">
                    <a16:creationId xmlns:a16="http://schemas.microsoft.com/office/drawing/2014/main" id="{C2F235B8-4C75-3A3E-C3E1-6C53061005A3}"/>
                  </a:ext>
                </a:extLst>
              </p:cNvPr>
              <p:cNvGrpSpPr/>
              <p:nvPr/>
            </p:nvGrpSpPr>
            <p:grpSpPr>
              <a:xfrm>
                <a:off x="3005355" y="3187110"/>
                <a:ext cx="466113" cy="434806"/>
                <a:chOff x="6576875" y="3855282"/>
                <a:chExt cx="466113" cy="434806"/>
              </a:xfrm>
            </p:grpSpPr>
            <p:sp>
              <p:nvSpPr>
                <p:cNvPr id="327" name="Google Shape;4338;p326">
                  <a:extLst>
                    <a:ext uri="{FF2B5EF4-FFF2-40B4-BE49-F238E27FC236}">
                      <a16:creationId xmlns:a16="http://schemas.microsoft.com/office/drawing/2014/main" id="{D3721E90-40AE-ECAA-7B6D-8F5EB370E8F3}"/>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28" name="Google Shape;4339;p326">
                  <a:extLst>
                    <a:ext uri="{FF2B5EF4-FFF2-40B4-BE49-F238E27FC236}">
                      <a16:creationId xmlns:a16="http://schemas.microsoft.com/office/drawing/2014/main" id="{042A83EB-A82F-B44E-170D-AFAA5CC00FD7}"/>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29" name="Google Shape;4340;p326">
                  <a:extLst>
                    <a:ext uri="{FF2B5EF4-FFF2-40B4-BE49-F238E27FC236}">
                      <a16:creationId xmlns:a16="http://schemas.microsoft.com/office/drawing/2014/main" id="{13568387-672E-5D0C-F3E3-90BDE2E5CD6D}"/>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30" name="Google Shape;4341;p326">
                  <a:extLst>
                    <a:ext uri="{FF2B5EF4-FFF2-40B4-BE49-F238E27FC236}">
                      <a16:creationId xmlns:a16="http://schemas.microsoft.com/office/drawing/2014/main" id="{73FE5612-2A3B-83F5-55C0-1CF03786F035}"/>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31" name="Google Shape;4342;p326">
                  <a:extLst>
                    <a:ext uri="{FF2B5EF4-FFF2-40B4-BE49-F238E27FC236}">
                      <a16:creationId xmlns:a16="http://schemas.microsoft.com/office/drawing/2014/main" id="{02628316-FCB0-B26B-00E0-9B56860C6960}"/>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32" name="Google Shape;4343;p326">
                  <a:extLst>
                    <a:ext uri="{FF2B5EF4-FFF2-40B4-BE49-F238E27FC236}">
                      <a16:creationId xmlns:a16="http://schemas.microsoft.com/office/drawing/2014/main" id="{76EA384A-A919-793A-09E4-29016C54709D}"/>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33" name="Google Shape;4344;p326">
                  <a:extLst>
                    <a:ext uri="{FF2B5EF4-FFF2-40B4-BE49-F238E27FC236}">
                      <a16:creationId xmlns:a16="http://schemas.microsoft.com/office/drawing/2014/main" id="{93B8E343-0943-BC79-ECB2-DFCAF587D72D}"/>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34" name="Google Shape;4345;p326">
                  <a:extLst>
                    <a:ext uri="{FF2B5EF4-FFF2-40B4-BE49-F238E27FC236}">
                      <a16:creationId xmlns:a16="http://schemas.microsoft.com/office/drawing/2014/main" id="{B01FAB59-6447-2EFD-5C50-09B9342264EB}"/>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35" name="Google Shape;4346;p326">
                  <a:extLst>
                    <a:ext uri="{FF2B5EF4-FFF2-40B4-BE49-F238E27FC236}">
                      <a16:creationId xmlns:a16="http://schemas.microsoft.com/office/drawing/2014/main" id="{6897810A-FE58-DCEE-A6E6-6E590BF78A00}"/>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237" name="Google Shape;4347;p326">
                <a:extLst>
                  <a:ext uri="{FF2B5EF4-FFF2-40B4-BE49-F238E27FC236}">
                    <a16:creationId xmlns:a16="http://schemas.microsoft.com/office/drawing/2014/main" id="{50745AAB-F0B1-406A-C670-9F4FEC525BAE}"/>
                  </a:ext>
                </a:extLst>
              </p:cNvPr>
              <p:cNvGrpSpPr/>
              <p:nvPr/>
            </p:nvGrpSpPr>
            <p:grpSpPr>
              <a:xfrm>
                <a:off x="3715147" y="3187110"/>
                <a:ext cx="466113" cy="434806"/>
                <a:chOff x="6576875" y="3855282"/>
                <a:chExt cx="466113" cy="434806"/>
              </a:xfrm>
            </p:grpSpPr>
            <p:sp>
              <p:nvSpPr>
                <p:cNvPr id="318" name="Google Shape;4348;p326">
                  <a:extLst>
                    <a:ext uri="{FF2B5EF4-FFF2-40B4-BE49-F238E27FC236}">
                      <a16:creationId xmlns:a16="http://schemas.microsoft.com/office/drawing/2014/main" id="{439B18FA-98F0-CE78-D28C-6EB635DB1065}"/>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19" name="Google Shape;4349;p326">
                  <a:extLst>
                    <a:ext uri="{FF2B5EF4-FFF2-40B4-BE49-F238E27FC236}">
                      <a16:creationId xmlns:a16="http://schemas.microsoft.com/office/drawing/2014/main" id="{57F6C83C-282C-22F8-9B1E-F1F49A34CEBA}"/>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20" name="Google Shape;4350;p326">
                  <a:extLst>
                    <a:ext uri="{FF2B5EF4-FFF2-40B4-BE49-F238E27FC236}">
                      <a16:creationId xmlns:a16="http://schemas.microsoft.com/office/drawing/2014/main" id="{ED690D64-3F29-70EF-58E9-1B8352B5AE11}"/>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21" name="Google Shape;4351;p326">
                  <a:extLst>
                    <a:ext uri="{FF2B5EF4-FFF2-40B4-BE49-F238E27FC236}">
                      <a16:creationId xmlns:a16="http://schemas.microsoft.com/office/drawing/2014/main" id="{C578D7EF-22D3-F499-A154-50721DDEADDB}"/>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22" name="Google Shape;4352;p326">
                  <a:extLst>
                    <a:ext uri="{FF2B5EF4-FFF2-40B4-BE49-F238E27FC236}">
                      <a16:creationId xmlns:a16="http://schemas.microsoft.com/office/drawing/2014/main" id="{7152B0C1-8001-1393-A915-14118476DD2C}"/>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23" name="Google Shape;4353;p326">
                  <a:extLst>
                    <a:ext uri="{FF2B5EF4-FFF2-40B4-BE49-F238E27FC236}">
                      <a16:creationId xmlns:a16="http://schemas.microsoft.com/office/drawing/2014/main" id="{02875723-B868-1D5A-69C9-8D63C4A9A67F}"/>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24" name="Google Shape;4354;p326">
                  <a:extLst>
                    <a:ext uri="{FF2B5EF4-FFF2-40B4-BE49-F238E27FC236}">
                      <a16:creationId xmlns:a16="http://schemas.microsoft.com/office/drawing/2014/main" id="{28CAE274-45B8-233A-B3CC-AEA1DE82F4A3}"/>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25" name="Google Shape;4355;p326">
                  <a:extLst>
                    <a:ext uri="{FF2B5EF4-FFF2-40B4-BE49-F238E27FC236}">
                      <a16:creationId xmlns:a16="http://schemas.microsoft.com/office/drawing/2014/main" id="{2A2D8D09-5E03-ADF8-20F5-5E7AFBEACBCD}"/>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26" name="Google Shape;4356;p326">
                  <a:extLst>
                    <a:ext uri="{FF2B5EF4-FFF2-40B4-BE49-F238E27FC236}">
                      <a16:creationId xmlns:a16="http://schemas.microsoft.com/office/drawing/2014/main" id="{0B275C17-DCC1-2EFF-52D2-DA190689FF7C}"/>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238" name="Google Shape;4357;p326">
                <a:extLst>
                  <a:ext uri="{FF2B5EF4-FFF2-40B4-BE49-F238E27FC236}">
                    <a16:creationId xmlns:a16="http://schemas.microsoft.com/office/drawing/2014/main" id="{7088D22C-07F1-6903-DFA8-E0A1BDA12E91}"/>
                  </a:ext>
                </a:extLst>
              </p:cNvPr>
              <p:cNvGrpSpPr/>
              <p:nvPr/>
            </p:nvGrpSpPr>
            <p:grpSpPr>
              <a:xfrm>
                <a:off x="4424939" y="3187110"/>
                <a:ext cx="466113" cy="434806"/>
                <a:chOff x="6576875" y="3855282"/>
                <a:chExt cx="466113" cy="434806"/>
              </a:xfrm>
            </p:grpSpPr>
            <p:sp>
              <p:nvSpPr>
                <p:cNvPr id="309" name="Google Shape;4358;p326">
                  <a:extLst>
                    <a:ext uri="{FF2B5EF4-FFF2-40B4-BE49-F238E27FC236}">
                      <a16:creationId xmlns:a16="http://schemas.microsoft.com/office/drawing/2014/main" id="{709EF507-364B-9880-E5AD-AD17325D5F10}"/>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10" name="Google Shape;4359;p326">
                  <a:extLst>
                    <a:ext uri="{FF2B5EF4-FFF2-40B4-BE49-F238E27FC236}">
                      <a16:creationId xmlns:a16="http://schemas.microsoft.com/office/drawing/2014/main" id="{8BBCD6C7-7D58-4DED-FA33-F919BEBF11D5}"/>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11" name="Google Shape;4360;p326">
                  <a:extLst>
                    <a:ext uri="{FF2B5EF4-FFF2-40B4-BE49-F238E27FC236}">
                      <a16:creationId xmlns:a16="http://schemas.microsoft.com/office/drawing/2014/main" id="{5CE1ABBD-C48F-090B-A1BE-C4B668399D26}"/>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12" name="Google Shape;4361;p326">
                  <a:extLst>
                    <a:ext uri="{FF2B5EF4-FFF2-40B4-BE49-F238E27FC236}">
                      <a16:creationId xmlns:a16="http://schemas.microsoft.com/office/drawing/2014/main" id="{8C49E424-81D7-EC70-47EF-E346D78506E0}"/>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13" name="Google Shape;4362;p326">
                  <a:extLst>
                    <a:ext uri="{FF2B5EF4-FFF2-40B4-BE49-F238E27FC236}">
                      <a16:creationId xmlns:a16="http://schemas.microsoft.com/office/drawing/2014/main" id="{7B467A68-4157-7CFD-7563-C14D6ACF4865}"/>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14" name="Google Shape;4363;p326">
                  <a:extLst>
                    <a:ext uri="{FF2B5EF4-FFF2-40B4-BE49-F238E27FC236}">
                      <a16:creationId xmlns:a16="http://schemas.microsoft.com/office/drawing/2014/main" id="{0B21F4E3-2960-76AA-F24D-46178C1650E4}"/>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15" name="Google Shape;4364;p326">
                  <a:extLst>
                    <a:ext uri="{FF2B5EF4-FFF2-40B4-BE49-F238E27FC236}">
                      <a16:creationId xmlns:a16="http://schemas.microsoft.com/office/drawing/2014/main" id="{E5533971-70D4-C485-F213-DE4961AD0201}"/>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16" name="Google Shape;4365;p326">
                  <a:extLst>
                    <a:ext uri="{FF2B5EF4-FFF2-40B4-BE49-F238E27FC236}">
                      <a16:creationId xmlns:a16="http://schemas.microsoft.com/office/drawing/2014/main" id="{B5250C7C-AB16-FBE7-74BA-B3DEFC29447E}"/>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17" name="Google Shape;4366;p326">
                  <a:extLst>
                    <a:ext uri="{FF2B5EF4-FFF2-40B4-BE49-F238E27FC236}">
                      <a16:creationId xmlns:a16="http://schemas.microsoft.com/office/drawing/2014/main" id="{BA3A0885-8A4F-85DC-E068-1D5EBDEE81DE}"/>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239" name="Google Shape;4367;p326">
                <a:extLst>
                  <a:ext uri="{FF2B5EF4-FFF2-40B4-BE49-F238E27FC236}">
                    <a16:creationId xmlns:a16="http://schemas.microsoft.com/office/drawing/2014/main" id="{D8B9D18A-F884-8929-016C-A64227140EF3}"/>
                  </a:ext>
                </a:extLst>
              </p:cNvPr>
              <p:cNvGrpSpPr/>
              <p:nvPr/>
            </p:nvGrpSpPr>
            <p:grpSpPr>
              <a:xfrm>
                <a:off x="5134731" y="3187110"/>
                <a:ext cx="466113" cy="434806"/>
                <a:chOff x="6576875" y="3855282"/>
                <a:chExt cx="466113" cy="434806"/>
              </a:xfrm>
            </p:grpSpPr>
            <p:sp>
              <p:nvSpPr>
                <p:cNvPr id="300" name="Google Shape;4368;p326">
                  <a:extLst>
                    <a:ext uri="{FF2B5EF4-FFF2-40B4-BE49-F238E27FC236}">
                      <a16:creationId xmlns:a16="http://schemas.microsoft.com/office/drawing/2014/main" id="{97207DB4-90E3-F508-B217-056515A175E1}"/>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01" name="Google Shape;4369;p326">
                  <a:extLst>
                    <a:ext uri="{FF2B5EF4-FFF2-40B4-BE49-F238E27FC236}">
                      <a16:creationId xmlns:a16="http://schemas.microsoft.com/office/drawing/2014/main" id="{1B72CD28-BD2A-C044-212A-B07F8554B57B}"/>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02" name="Google Shape;4370;p326">
                  <a:extLst>
                    <a:ext uri="{FF2B5EF4-FFF2-40B4-BE49-F238E27FC236}">
                      <a16:creationId xmlns:a16="http://schemas.microsoft.com/office/drawing/2014/main" id="{5D587DF5-7271-1949-23DF-EAEA35BA4EC8}"/>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03" name="Google Shape;4371;p326">
                  <a:extLst>
                    <a:ext uri="{FF2B5EF4-FFF2-40B4-BE49-F238E27FC236}">
                      <a16:creationId xmlns:a16="http://schemas.microsoft.com/office/drawing/2014/main" id="{7EFF6C4D-44DF-02E8-A295-BDFF0B77734B}"/>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04" name="Google Shape;4372;p326">
                  <a:extLst>
                    <a:ext uri="{FF2B5EF4-FFF2-40B4-BE49-F238E27FC236}">
                      <a16:creationId xmlns:a16="http://schemas.microsoft.com/office/drawing/2014/main" id="{667986F4-693A-75CE-DF67-709CCF37F561}"/>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05" name="Google Shape;4373;p326">
                  <a:extLst>
                    <a:ext uri="{FF2B5EF4-FFF2-40B4-BE49-F238E27FC236}">
                      <a16:creationId xmlns:a16="http://schemas.microsoft.com/office/drawing/2014/main" id="{F37C67CB-504A-CA27-E541-338CCBFC580C}"/>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06" name="Google Shape;4374;p326">
                  <a:extLst>
                    <a:ext uri="{FF2B5EF4-FFF2-40B4-BE49-F238E27FC236}">
                      <a16:creationId xmlns:a16="http://schemas.microsoft.com/office/drawing/2014/main" id="{003D676D-4948-4D9C-3A9F-05DC4B513786}"/>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07" name="Google Shape;4375;p326">
                  <a:extLst>
                    <a:ext uri="{FF2B5EF4-FFF2-40B4-BE49-F238E27FC236}">
                      <a16:creationId xmlns:a16="http://schemas.microsoft.com/office/drawing/2014/main" id="{213AC457-B7D1-6B9C-828B-EC12D43A7554}"/>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08" name="Google Shape;4376;p326">
                  <a:extLst>
                    <a:ext uri="{FF2B5EF4-FFF2-40B4-BE49-F238E27FC236}">
                      <a16:creationId xmlns:a16="http://schemas.microsoft.com/office/drawing/2014/main" id="{16483C73-641D-9BEB-ACDE-547293AF3790}"/>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240" name="Google Shape;4377;p326">
                <a:extLst>
                  <a:ext uri="{FF2B5EF4-FFF2-40B4-BE49-F238E27FC236}">
                    <a16:creationId xmlns:a16="http://schemas.microsoft.com/office/drawing/2014/main" id="{4FBD883D-AF72-CD60-EE2C-10A78629EC7F}"/>
                  </a:ext>
                </a:extLst>
              </p:cNvPr>
              <p:cNvGrpSpPr/>
              <p:nvPr/>
            </p:nvGrpSpPr>
            <p:grpSpPr>
              <a:xfrm>
                <a:off x="5844523" y="3187110"/>
                <a:ext cx="466113" cy="434806"/>
                <a:chOff x="6576875" y="3855282"/>
                <a:chExt cx="466113" cy="434806"/>
              </a:xfrm>
            </p:grpSpPr>
            <p:sp>
              <p:nvSpPr>
                <p:cNvPr id="291" name="Google Shape;4378;p326">
                  <a:extLst>
                    <a:ext uri="{FF2B5EF4-FFF2-40B4-BE49-F238E27FC236}">
                      <a16:creationId xmlns:a16="http://schemas.microsoft.com/office/drawing/2014/main" id="{80C6FDFD-79A7-5E89-0353-2FD87EEF4548}"/>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92" name="Google Shape;4379;p326">
                  <a:extLst>
                    <a:ext uri="{FF2B5EF4-FFF2-40B4-BE49-F238E27FC236}">
                      <a16:creationId xmlns:a16="http://schemas.microsoft.com/office/drawing/2014/main" id="{44C6DB17-84A6-241A-B303-0B8C9C643D09}"/>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93" name="Google Shape;4380;p326">
                  <a:extLst>
                    <a:ext uri="{FF2B5EF4-FFF2-40B4-BE49-F238E27FC236}">
                      <a16:creationId xmlns:a16="http://schemas.microsoft.com/office/drawing/2014/main" id="{993ED38A-386D-1A1B-CA33-01806B2F3365}"/>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94" name="Google Shape;4381;p326">
                  <a:extLst>
                    <a:ext uri="{FF2B5EF4-FFF2-40B4-BE49-F238E27FC236}">
                      <a16:creationId xmlns:a16="http://schemas.microsoft.com/office/drawing/2014/main" id="{D7AB20BC-09C1-77E8-FE16-36CFD5F265B9}"/>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95" name="Google Shape;4382;p326">
                  <a:extLst>
                    <a:ext uri="{FF2B5EF4-FFF2-40B4-BE49-F238E27FC236}">
                      <a16:creationId xmlns:a16="http://schemas.microsoft.com/office/drawing/2014/main" id="{6E0B22F9-F506-CC0C-8513-7D65B3D3D4DD}"/>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96" name="Google Shape;4383;p326">
                  <a:extLst>
                    <a:ext uri="{FF2B5EF4-FFF2-40B4-BE49-F238E27FC236}">
                      <a16:creationId xmlns:a16="http://schemas.microsoft.com/office/drawing/2014/main" id="{84BF2CB5-2CC4-BA7F-0CC5-3FD96F0438BA}"/>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97" name="Google Shape;4384;p326">
                  <a:extLst>
                    <a:ext uri="{FF2B5EF4-FFF2-40B4-BE49-F238E27FC236}">
                      <a16:creationId xmlns:a16="http://schemas.microsoft.com/office/drawing/2014/main" id="{4E1DBC92-1314-5F4A-CC19-61DAACD7D005}"/>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98" name="Google Shape;4385;p326">
                  <a:extLst>
                    <a:ext uri="{FF2B5EF4-FFF2-40B4-BE49-F238E27FC236}">
                      <a16:creationId xmlns:a16="http://schemas.microsoft.com/office/drawing/2014/main" id="{5253FECD-88AB-A23B-470C-65E8ADBB82BC}"/>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99" name="Google Shape;4386;p326">
                  <a:extLst>
                    <a:ext uri="{FF2B5EF4-FFF2-40B4-BE49-F238E27FC236}">
                      <a16:creationId xmlns:a16="http://schemas.microsoft.com/office/drawing/2014/main" id="{192F1607-8CBC-C1BF-941E-11C44880D66D}"/>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241" name="Google Shape;4387;p326">
                <a:extLst>
                  <a:ext uri="{FF2B5EF4-FFF2-40B4-BE49-F238E27FC236}">
                    <a16:creationId xmlns:a16="http://schemas.microsoft.com/office/drawing/2014/main" id="{356196F0-59AA-5F1B-7B5A-978F780FA2AA}"/>
                  </a:ext>
                </a:extLst>
              </p:cNvPr>
              <p:cNvGrpSpPr/>
              <p:nvPr/>
            </p:nvGrpSpPr>
            <p:grpSpPr>
              <a:xfrm>
                <a:off x="6554315" y="3187110"/>
                <a:ext cx="466113" cy="434806"/>
                <a:chOff x="6576875" y="3855282"/>
                <a:chExt cx="466113" cy="434806"/>
              </a:xfrm>
            </p:grpSpPr>
            <p:sp>
              <p:nvSpPr>
                <p:cNvPr id="282" name="Google Shape;4388;p326">
                  <a:extLst>
                    <a:ext uri="{FF2B5EF4-FFF2-40B4-BE49-F238E27FC236}">
                      <a16:creationId xmlns:a16="http://schemas.microsoft.com/office/drawing/2014/main" id="{E13B3724-49A0-48E6-659E-20C0219E2AFD}"/>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83" name="Google Shape;4389;p326">
                  <a:extLst>
                    <a:ext uri="{FF2B5EF4-FFF2-40B4-BE49-F238E27FC236}">
                      <a16:creationId xmlns:a16="http://schemas.microsoft.com/office/drawing/2014/main" id="{A63325C2-7703-E06E-7728-EF5D61DA8A53}"/>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84" name="Google Shape;4390;p326">
                  <a:extLst>
                    <a:ext uri="{FF2B5EF4-FFF2-40B4-BE49-F238E27FC236}">
                      <a16:creationId xmlns:a16="http://schemas.microsoft.com/office/drawing/2014/main" id="{58DD5A4E-F982-576F-3FE6-2427E2972B0B}"/>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85" name="Google Shape;4391;p326">
                  <a:extLst>
                    <a:ext uri="{FF2B5EF4-FFF2-40B4-BE49-F238E27FC236}">
                      <a16:creationId xmlns:a16="http://schemas.microsoft.com/office/drawing/2014/main" id="{C641F754-FD86-CC62-975C-9F40762EDB16}"/>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86" name="Google Shape;4392;p326">
                  <a:extLst>
                    <a:ext uri="{FF2B5EF4-FFF2-40B4-BE49-F238E27FC236}">
                      <a16:creationId xmlns:a16="http://schemas.microsoft.com/office/drawing/2014/main" id="{CD4D0DC1-BD25-46EB-63F4-463171EE4FD6}"/>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87" name="Google Shape;4393;p326">
                  <a:extLst>
                    <a:ext uri="{FF2B5EF4-FFF2-40B4-BE49-F238E27FC236}">
                      <a16:creationId xmlns:a16="http://schemas.microsoft.com/office/drawing/2014/main" id="{2A64277B-3DFE-2214-0B89-F06E19B78C19}"/>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88" name="Google Shape;4394;p326">
                  <a:extLst>
                    <a:ext uri="{FF2B5EF4-FFF2-40B4-BE49-F238E27FC236}">
                      <a16:creationId xmlns:a16="http://schemas.microsoft.com/office/drawing/2014/main" id="{30084DFD-5515-B0E9-8A89-D082D4C70D64}"/>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89" name="Google Shape;4395;p326">
                  <a:extLst>
                    <a:ext uri="{FF2B5EF4-FFF2-40B4-BE49-F238E27FC236}">
                      <a16:creationId xmlns:a16="http://schemas.microsoft.com/office/drawing/2014/main" id="{6204DA49-5D5E-2CAA-E2D7-2CE7C8526B35}"/>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90" name="Google Shape;4396;p326">
                  <a:extLst>
                    <a:ext uri="{FF2B5EF4-FFF2-40B4-BE49-F238E27FC236}">
                      <a16:creationId xmlns:a16="http://schemas.microsoft.com/office/drawing/2014/main" id="{7A5CDFDB-D195-3CD3-AA54-6A12DD56FCA3}"/>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242" name="Google Shape;4397;p326">
                <a:extLst>
                  <a:ext uri="{FF2B5EF4-FFF2-40B4-BE49-F238E27FC236}">
                    <a16:creationId xmlns:a16="http://schemas.microsoft.com/office/drawing/2014/main" id="{ED8D40CE-F759-3DA7-B961-6D405A62263D}"/>
                  </a:ext>
                </a:extLst>
              </p:cNvPr>
              <p:cNvGrpSpPr/>
              <p:nvPr/>
            </p:nvGrpSpPr>
            <p:grpSpPr>
              <a:xfrm>
                <a:off x="7264107" y="3187110"/>
                <a:ext cx="466113" cy="434806"/>
                <a:chOff x="6576875" y="3855282"/>
                <a:chExt cx="466113" cy="434806"/>
              </a:xfrm>
            </p:grpSpPr>
            <p:sp>
              <p:nvSpPr>
                <p:cNvPr id="273" name="Google Shape;4398;p326">
                  <a:extLst>
                    <a:ext uri="{FF2B5EF4-FFF2-40B4-BE49-F238E27FC236}">
                      <a16:creationId xmlns:a16="http://schemas.microsoft.com/office/drawing/2014/main" id="{40C95C70-9999-B41E-EB2B-881FD6114A03}"/>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74" name="Google Shape;4399;p326">
                  <a:extLst>
                    <a:ext uri="{FF2B5EF4-FFF2-40B4-BE49-F238E27FC236}">
                      <a16:creationId xmlns:a16="http://schemas.microsoft.com/office/drawing/2014/main" id="{F9D16EC8-DB3A-9B85-A80C-59E2B29FFC70}"/>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75" name="Google Shape;4400;p326">
                  <a:extLst>
                    <a:ext uri="{FF2B5EF4-FFF2-40B4-BE49-F238E27FC236}">
                      <a16:creationId xmlns:a16="http://schemas.microsoft.com/office/drawing/2014/main" id="{28874D9B-6656-98E4-283F-CF6A6F8755BD}"/>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76" name="Google Shape;4401;p326">
                  <a:extLst>
                    <a:ext uri="{FF2B5EF4-FFF2-40B4-BE49-F238E27FC236}">
                      <a16:creationId xmlns:a16="http://schemas.microsoft.com/office/drawing/2014/main" id="{D8242001-BEE9-B0A9-3934-BAC16E976CF3}"/>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77" name="Google Shape;4402;p326">
                  <a:extLst>
                    <a:ext uri="{FF2B5EF4-FFF2-40B4-BE49-F238E27FC236}">
                      <a16:creationId xmlns:a16="http://schemas.microsoft.com/office/drawing/2014/main" id="{070523B1-2702-5B58-8CE1-AE2E1B1E9480}"/>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78" name="Google Shape;4403;p326">
                  <a:extLst>
                    <a:ext uri="{FF2B5EF4-FFF2-40B4-BE49-F238E27FC236}">
                      <a16:creationId xmlns:a16="http://schemas.microsoft.com/office/drawing/2014/main" id="{ADBB4077-5626-9667-FBC7-C72AB486DE33}"/>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79" name="Google Shape;4404;p326">
                  <a:extLst>
                    <a:ext uri="{FF2B5EF4-FFF2-40B4-BE49-F238E27FC236}">
                      <a16:creationId xmlns:a16="http://schemas.microsoft.com/office/drawing/2014/main" id="{4874139B-1118-C1AA-1FC8-F0849A3581B7}"/>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80" name="Google Shape;4405;p326">
                  <a:extLst>
                    <a:ext uri="{FF2B5EF4-FFF2-40B4-BE49-F238E27FC236}">
                      <a16:creationId xmlns:a16="http://schemas.microsoft.com/office/drawing/2014/main" id="{3D6781D1-99B2-1464-1B6F-9B16843B5943}"/>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81" name="Google Shape;4406;p326">
                  <a:extLst>
                    <a:ext uri="{FF2B5EF4-FFF2-40B4-BE49-F238E27FC236}">
                      <a16:creationId xmlns:a16="http://schemas.microsoft.com/office/drawing/2014/main" id="{C7B2576E-8F24-4A2C-BE85-27898AE427FA}"/>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243" name="Google Shape;4407;p326">
                <a:extLst>
                  <a:ext uri="{FF2B5EF4-FFF2-40B4-BE49-F238E27FC236}">
                    <a16:creationId xmlns:a16="http://schemas.microsoft.com/office/drawing/2014/main" id="{0C848AC9-43C2-7459-5F10-D63BCC800A3A}"/>
                  </a:ext>
                </a:extLst>
              </p:cNvPr>
              <p:cNvGrpSpPr/>
              <p:nvPr/>
            </p:nvGrpSpPr>
            <p:grpSpPr>
              <a:xfrm>
                <a:off x="7973899" y="3187110"/>
                <a:ext cx="466113" cy="434806"/>
                <a:chOff x="6576875" y="3855282"/>
                <a:chExt cx="466113" cy="434806"/>
              </a:xfrm>
            </p:grpSpPr>
            <p:sp>
              <p:nvSpPr>
                <p:cNvPr id="264" name="Google Shape;4408;p326">
                  <a:extLst>
                    <a:ext uri="{FF2B5EF4-FFF2-40B4-BE49-F238E27FC236}">
                      <a16:creationId xmlns:a16="http://schemas.microsoft.com/office/drawing/2014/main" id="{2741DC0E-FDA3-A88C-C33C-9573252CDDD7}"/>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65" name="Google Shape;4409;p326">
                  <a:extLst>
                    <a:ext uri="{FF2B5EF4-FFF2-40B4-BE49-F238E27FC236}">
                      <a16:creationId xmlns:a16="http://schemas.microsoft.com/office/drawing/2014/main" id="{E0F7CD0A-EDDA-FC35-D8CB-4E3B09B378D0}"/>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66" name="Google Shape;4410;p326">
                  <a:extLst>
                    <a:ext uri="{FF2B5EF4-FFF2-40B4-BE49-F238E27FC236}">
                      <a16:creationId xmlns:a16="http://schemas.microsoft.com/office/drawing/2014/main" id="{D778A39C-A8AE-B395-6D79-DBF6F275A60D}"/>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67" name="Google Shape;4411;p326">
                  <a:extLst>
                    <a:ext uri="{FF2B5EF4-FFF2-40B4-BE49-F238E27FC236}">
                      <a16:creationId xmlns:a16="http://schemas.microsoft.com/office/drawing/2014/main" id="{BEAC0220-B114-28F5-14D2-29A491E9A525}"/>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68" name="Google Shape;4412;p326">
                  <a:extLst>
                    <a:ext uri="{FF2B5EF4-FFF2-40B4-BE49-F238E27FC236}">
                      <a16:creationId xmlns:a16="http://schemas.microsoft.com/office/drawing/2014/main" id="{AA6ED920-4B3A-3E4D-B6D9-E248B92BE6FF}"/>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69" name="Google Shape;4413;p326">
                  <a:extLst>
                    <a:ext uri="{FF2B5EF4-FFF2-40B4-BE49-F238E27FC236}">
                      <a16:creationId xmlns:a16="http://schemas.microsoft.com/office/drawing/2014/main" id="{9D67D738-54CD-A314-DB40-9D14A57C9AE5}"/>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70" name="Google Shape;4414;p326">
                  <a:extLst>
                    <a:ext uri="{FF2B5EF4-FFF2-40B4-BE49-F238E27FC236}">
                      <a16:creationId xmlns:a16="http://schemas.microsoft.com/office/drawing/2014/main" id="{3D03CC2D-553E-36B9-9E42-36EF4AFDC021}"/>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71" name="Google Shape;4415;p326">
                  <a:extLst>
                    <a:ext uri="{FF2B5EF4-FFF2-40B4-BE49-F238E27FC236}">
                      <a16:creationId xmlns:a16="http://schemas.microsoft.com/office/drawing/2014/main" id="{6E3F43FA-33C0-0102-1534-C20F74B3C1D9}"/>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72" name="Google Shape;4416;p326">
                  <a:extLst>
                    <a:ext uri="{FF2B5EF4-FFF2-40B4-BE49-F238E27FC236}">
                      <a16:creationId xmlns:a16="http://schemas.microsoft.com/office/drawing/2014/main" id="{E7C0E8BE-E523-5459-3C4E-A02578377A15}"/>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244" name="Google Shape;4417;p326">
                <a:extLst>
                  <a:ext uri="{FF2B5EF4-FFF2-40B4-BE49-F238E27FC236}">
                    <a16:creationId xmlns:a16="http://schemas.microsoft.com/office/drawing/2014/main" id="{BB1AD047-A755-8647-DBC9-B54F13980CAF}"/>
                  </a:ext>
                </a:extLst>
              </p:cNvPr>
              <p:cNvGrpSpPr/>
              <p:nvPr/>
            </p:nvGrpSpPr>
            <p:grpSpPr>
              <a:xfrm>
                <a:off x="8683691" y="3187110"/>
                <a:ext cx="466113" cy="434806"/>
                <a:chOff x="6576875" y="3855282"/>
                <a:chExt cx="466113" cy="434806"/>
              </a:xfrm>
            </p:grpSpPr>
            <p:sp>
              <p:nvSpPr>
                <p:cNvPr id="255" name="Google Shape;4418;p326">
                  <a:extLst>
                    <a:ext uri="{FF2B5EF4-FFF2-40B4-BE49-F238E27FC236}">
                      <a16:creationId xmlns:a16="http://schemas.microsoft.com/office/drawing/2014/main" id="{A27AC217-48BA-B13C-D3AD-E8EAD79A8833}"/>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6" name="Google Shape;4419;p326">
                  <a:extLst>
                    <a:ext uri="{FF2B5EF4-FFF2-40B4-BE49-F238E27FC236}">
                      <a16:creationId xmlns:a16="http://schemas.microsoft.com/office/drawing/2014/main" id="{21552922-DE46-9AA0-A41B-ADCD61F9365E}"/>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7" name="Google Shape;4420;p326">
                  <a:extLst>
                    <a:ext uri="{FF2B5EF4-FFF2-40B4-BE49-F238E27FC236}">
                      <a16:creationId xmlns:a16="http://schemas.microsoft.com/office/drawing/2014/main" id="{137EEE51-DF6D-F242-CF7F-C12292ACFE41}"/>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8" name="Google Shape;4421;p326">
                  <a:extLst>
                    <a:ext uri="{FF2B5EF4-FFF2-40B4-BE49-F238E27FC236}">
                      <a16:creationId xmlns:a16="http://schemas.microsoft.com/office/drawing/2014/main" id="{8B693F4D-A5C7-A64E-6B47-EE1D287C4815}"/>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9" name="Google Shape;4422;p326">
                  <a:extLst>
                    <a:ext uri="{FF2B5EF4-FFF2-40B4-BE49-F238E27FC236}">
                      <a16:creationId xmlns:a16="http://schemas.microsoft.com/office/drawing/2014/main" id="{B91A635F-E5F9-0C8C-5AF3-EF0C3084C04F}"/>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60" name="Google Shape;4423;p326">
                  <a:extLst>
                    <a:ext uri="{FF2B5EF4-FFF2-40B4-BE49-F238E27FC236}">
                      <a16:creationId xmlns:a16="http://schemas.microsoft.com/office/drawing/2014/main" id="{131B366B-4DA1-1231-558D-4232D46FB276}"/>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61" name="Google Shape;4424;p326">
                  <a:extLst>
                    <a:ext uri="{FF2B5EF4-FFF2-40B4-BE49-F238E27FC236}">
                      <a16:creationId xmlns:a16="http://schemas.microsoft.com/office/drawing/2014/main" id="{3F0AA5EC-26B6-0B78-578F-EE17BAEE6F70}"/>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62" name="Google Shape;4425;p326">
                  <a:extLst>
                    <a:ext uri="{FF2B5EF4-FFF2-40B4-BE49-F238E27FC236}">
                      <a16:creationId xmlns:a16="http://schemas.microsoft.com/office/drawing/2014/main" id="{446020C8-88E0-F74E-C481-7A86FC2931C9}"/>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63" name="Google Shape;4426;p326">
                  <a:extLst>
                    <a:ext uri="{FF2B5EF4-FFF2-40B4-BE49-F238E27FC236}">
                      <a16:creationId xmlns:a16="http://schemas.microsoft.com/office/drawing/2014/main" id="{CE6D2D7A-F4AF-D005-2D31-CC422208EBE2}"/>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245" name="Google Shape;4427;p326">
                <a:extLst>
                  <a:ext uri="{FF2B5EF4-FFF2-40B4-BE49-F238E27FC236}">
                    <a16:creationId xmlns:a16="http://schemas.microsoft.com/office/drawing/2014/main" id="{52DC20AC-C9A5-F3E1-C562-9EB556A5FC07}"/>
                  </a:ext>
                </a:extLst>
              </p:cNvPr>
              <p:cNvGrpSpPr/>
              <p:nvPr/>
            </p:nvGrpSpPr>
            <p:grpSpPr>
              <a:xfrm>
                <a:off x="9393479" y="3187110"/>
                <a:ext cx="466113" cy="434806"/>
                <a:chOff x="6576875" y="3855282"/>
                <a:chExt cx="466113" cy="434806"/>
              </a:xfrm>
            </p:grpSpPr>
            <p:sp>
              <p:nvSpPr>
                <p:cNvPr id="246" name="Google Shape;4428;p326">
                  <a:extLst>
                    <a:ext uri="{FF2B5EF4-FFF2-40B4-BE49-F238E27FC236}">
                      <a16:creationId xmlns:a16="http://schemas.microsoft.com/office/drawing/2014/main" id="{70CBD617-9D0F-67DC-02A9-49FD32B2C341}"/>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47" name="Google Shape;4429;p326">
                  <a:extLst>
                    <a:ext uri="{FF2B5EF4-FFF2-40B4-BE49-F238E27FC236}">
                      <a16:creationId xmlns:a16="http://schemas.microsoft.com/office/drawing/2014/main" id="{220BE887-3CD6-42F0-B252-BCEC98F3C303}"/>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48" name="Google Shape;4430;p326">
                  <a:extLst>
                    <a:ext uri="{FF2B5EF4-FFF2-40B4-BE49-F238E27FC236}">
                      <a16:creationId xmlns:a16="http://schemas.microsoft.com/office/drawing/2014/main" id="{47D3C951-06B9-A5C4-2230-4A07CE57E1D4}"/>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49" name="Google Shape;4431;p326">
                  <a:extLst>
                    <a:ext uri="{FF2B5EF4-FFF2-40B4-BE49-F238E27FC236}">
                      <a16:creationId xmlns:a16="http://schemas.microsoft.com/office/drawing/2014/main" id="{389A96F1-0FCC-DAB9-555C-701F58CDBBF0}"/>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0" name="Google Shape;4432;p326">
                  <a:extLst>
                    <a:ext uri="{FF2B5EF4-FFF2-40B4-BE49-F238E27FC236}">
                      <a16:creationId xmlns:a16="http://schemas.microsoft.com/office/drawing/2014/main" id="{C4F50B8B-295A-CCD7-C8B1-D9333718A4BC}"/>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1" name="Google Shape;4433;p326">
                  <a:extLst>
                    <a:ext uri="{FF2B5EF4-FFF2-40B4-BE49-F238E27FC236}">
                      <a16:creationId xmlns:a16="http://schemas.microsoft.com/office/drawing/2014/main" id="{F185BCEC-A54E-0CE5-A952-392CF8067A70}"/>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2" name="Google Shape;4434;p326">
                  <a:extLst>
                    <a:ext uri="{FF2B5EF4-FFF2-40B4-BE49-F238E27FC236}">
                      <a16:creationId xmlns:a16="http://schemas.microsoft.com/office/drawing/2014/main" id="{A4E4DB1A-38F6-1AF7-75BF-1A8EEA58C2AE}"/>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3" name="Google Shape;4435;p326">
                  <a:extLst>
                    <a:ext uri="{FF2B5EF4-FFF2-40B4-BE49-F238E27FC236}">
                      <a16:creationId xmlns:a16="http://schemas.microsoft.com/office/drawing/2014/main" id="{6D422919-8805-FE02-7EBC-F49ED6D0D580}"/>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4" name="Google Shape;4436;p326">
                  <a:extLst>
                    <a:ext uri="{FF2B5EF4-FFF2-40B4-BE49-F238E27FC236}">
                      <a16:creationId xmlns:a16="http://schemas.microsoft.com/office/drawing/2014/main" id="{24189482-4A7A-E7B5-95CE-2B6EFCD03949}"/>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sp>
          <p:nvSpPr>
            <p:cNvPr id="234" name="Google Shape;4437;p326">
              <a:extLst>
                <a:ext uri="{FF2B5EF4-FFF2-40B4-BE49-F238E27FC236}">
                  <a16:creationId xmlns:a16="http://schemas.microsoft.com/office/drawing/2014/main" id="{E387C929-5677-ED61-99C3-4F7855985087}"/>
                </a:ext>
              </a:extLst>
            </p:cNvPr>
            <p:cNvSpPr/>
            <p:nvPr/>
          </p:nvSpPr>
          <p:spPr>
            <a:xfrm>
              <a:off x="2065749" y="2797136"/>
              <a:ext cx="7663069" cy="377687"/>
            </a:xfrm>
            <a:custGeom>
              <a:avLst/>
              <a:gdLst/>
              <a:ahLst/>
              <a:cxnLst/>
              <a:rect l="l" t="t" r="r" b="b"/>
              <a:pathLst>
                <a:path w="7663069" h="377687" extrusionOk="0">
                  <a:moveTo>
                    <a:pt x="0" y="357809"/>
                  </a:moveTo>
                  <a:lnTo>
                    <a:pt x="715617" y="0"/>
                  </a:lnTo>
                  <a:lnTo>
                    <a:pt x="1659835" y="377687"/>
                  </a:lnTo>
                  <a:lnTo>
                    <a:pt x="2266122" y="149087"/>
                  </a:lnTo>
                  <a:lnTo>
                    <a:pt x="2842591" y="357809"/>
                  </a:lnTo>
                  <a:lnTo>
                    <a:pt x="3568148" y="9939"/>
                  </a:lnTo>
                  <a:lnTo>
                    <a:pt x="4263887" y="367748"/>
                  </a:lnTo>
                  <a:lnTo>
                    <a:pt x="4979504" y="9939"/>
                  </a:lnTo>
                  <a:lnTo>
                    <a:pt x="5794513" y="159026"/>
                  </a:lnTo>
                  <a:lnTo>
                    <a:pt x="6400800" y="367748"/>
                  </a:lnTo>
                  <a:lnTo>
                    <a:pt x="7116417" y="9939"/>
                  </a:lnTo>
                  <a:lnTo>
                    <a:pt x="7663069" y="248479"/>
                  </a:ln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345" name="Group 344">
            <a:extLst>
              <a:ext uri="{FF2B5EF4-FFF2-40B4-BE49-F238E27FC236}">
                <a16:creationId xmlns:a16="http://schemas.microsoft.com/office/drawing/2014/main" id="{C66E7FDB-C8DD-67C1-2DFF-20A35FA4D2CC}"/>
              </a:ext>
            </a:extLst>
          </p:cNvPr>
          <p:cNvGrpSpPr/>
          <p:nvPr/>
        </p:nvGrpSpPr>
        <p:grpSpPr>
          <a:xfrm>
            <a:off x="1853313" y="4309174"/>
            <a:ext cx="7872167" cy="434806"/>
            <a:chOff x="1856651" y="2767854"/>
            <a:chExt cx="7872167" cy="434806"/>
          </a:xfrm>
        </p:grpSpPr>
        <p:grpSp>
          <p:nvGrpSpPr>
            <p:cNvPr id="346" name="Google Shape;4326;p326">
              <a:extLst>
                <a:ext uri="{FF2B5EF4-FFF2-40B4-BE49-F238E27FC236}">
                  <a16:creationId xmlns:a16="http://schemas.microsoft.com/office/drawing/2014/main" id="{BF19F389-D29F-4B6C-4315-6EE375D25B4F}"/>
                </a:ext>
              </a:extLst>
            </p:cNvPr>
            <p:cNvGrpSpPr/>
            <p:nvPr/>
          </p:nvGrpSpPr>
          <p:grpSpPr>
            <a:xfrm>
              <a:off x="1856651" y="2767854"/>
              <a:ext cx="7564029" cy="434806"/>
              <a:chOff x="2295563" y="3187110"/>
              <a:chExt cx="7564029" cy="434806"/>
            </a:xfrm>
          </p:grpSpPr>
          <p:grpSp>
            <p:nvGrpSpPr>
              <p:cNvPr id="348" name="Google Shape;4327;p326">
                <a:extLst>
                  <a:ext uri="{FF2B5EF4-FFF2-40B4-BE49-F238E27FC236}">
                    <a16:creationId xmlns:a16="http://schemas.microsoft.com/office/drawing/2014/main" id="{C3C7EABC-75B7-863C-21A9-66A73A6F5360}"/>
                  </a:ext>
                </a:extLst>
              </p:cNvPr>
              <p:cNvGrpSpPr/>
              <p:nvPr/>
            </p:nvGrpSpPr>
            <p:grpSpPr>
              <a:xfrm>
                <a:off x="2295563" y="3187110"/>
                <a:ext cx="466113" cy="434806"/>
                <a:chOff x="6576875" y="3855282"/>
                <a:chExt cx="466113" cy="434806"/>
              </a:xfrm>
            </p:grpSpPr>
            <p:sp>
              <p:nvSpPr>
                <p:cNvPr id="449" name="Google Shape;4328;p326">
                  <a:extLst>
                    <a:ext uri="{FF2B5EF4-FFF2-40B4-BE49-F238E27FC236}">
                      <a16:creationId xmlns:a16="http://schemas.microsoft.com/office/drawing/2014/main" id="{9067EB76-7CFD-AB4F-A897-982426DCE17A}"/>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50" name="Google Shape;4329;p326">
                  <a:extLst>
                    <a:ext uri="{FF2B5EF4-FFF2-40B4-BE49-F238E27FC236}">
                      <a16:creationId xmlns:a16="http://schemas.microsoft.com/office/drawing/2014/main" id="{C0ECBC8D-3524-55D3-906C-CF58D6C588FB}"/>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51" name="Google Shape;4330;p326">
                  <a:extLst>
                    <a:ext uri="{FF2B5EF4-FFF2-40B4-BE49-F238E27FC236}">
                      <a16:creationId xmlns:a16="http://schemas.microsoft.com/office/drawing/2014/main" id="{6A2CF003-1539-12AA-A96F-FE6A3F906E26}"/>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52" name="Google Shape;4331;p326">
                  <a:extLst>
                    <a:ext uri="{FF2B5EF4-FFF2-40B4-BE49-F238E27FC236}">
                      <a16:creationId xmlns:a16="http://schemas.microsoft.com/office/drawing/2014/main" id="{1499F8CD-B677-8018-4094-0CA49D2097CB}"/>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53" name="Google Shape;4332;p326">
                  <a:extLst>
                    <a:ext uri="{FF2B5EF4-FFF2-40B4-BE49-F238E27FC236}">
                      <a16:creationId xmlns:a16="http://schemas.microsoft.com/office/drawing/2014/main" id="{772B6741-4D37-29EC-8BED-698621AEDF84}"/>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54" name="Google Shape;4333;p326">
                  <a:extLst>
                    <a:ext uri="{FF2B5EF4-FFF2-40B4-BE49-F238E27FC236}">
                      <a16:creationId xmlns:a16="http://schemas.microsoft.com/office/drawing/2014/main" id="{5CC690F0-E2FB-F484-D5F9-81AD5CC79087}"/>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55" name="Google Shape;4334;p326">
                  <a:extLst>
                    <a:ext uri="{FF2B5EF4-FFF2-40B4-BE49-F238E27FC236}">
                      <a16:creationId xmlns:a16="http://schemas.microsoft.com/office/drawing/2014/main" id="{E8995E24-8FA5-CE14-926F-C44B029FAA46}"/>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56" name="Google Shape;4335;p326">
                  <a:extLst>
                    <a:ext uri="{FF2B5EF4-FFF2-40B4-BE49-F238E27FC236}">
                      <a16:creationId xmlns:a16="http://schemas.microsoft.com/office/drawing/2014/main" id="{83EEDC71-2E75-1520-D393-4EF6D3B7FF8B}"/>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57" name="Google Shape;4336;p326">
                  <a:extLst>
                    <a:ext uri="{FF2B5EF4-FFF2-40B4-BE49-F238E27FC236}">
                      <a16:creationId xmlns:a16="http://schemas.microsoft.com/office/drawing/2014/main" id="{62A57DEB-56D3-0554-4764-3DB24AAAE417}"/>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349" name="Google Shape;4337;p326">
                <a:extLst>
                  <a:ext uri="{FF2B5EF4-FFF2-40B4-BE49-F238E27FC236}">
                    <a16:creationId xmlns:a16="http://schemas.microsoft.com/office/drawing/2014/main" id="{35734165-4650-BC1A-6764-5C25FAFF9B62}"/>
                  </a:ext>
                </a:extLst>
              </p:cNvPr>
              <p:cNvGrpSpPr/>
              <p:nvPr/>
            </p:nvGrpSpPr>
            <p:grpSpPr>
              <a:xfrm>
                <a:off x="3005355" y="3187110"/>
                <a:ext cx="466113" cy="434806"/>
                <a:chOff x="6576875" y="3855282"/>
                <a:chExt cx="466113" cy="434806"/>
              </a:xfrm>
            </p:grpSpPr>
            <p:sp>
              <p:nvSpPr>
                <p:cNvPr id="440" name="Google Shape;4338;p326">
                  <a:extLst>
                    <a:ext uri="{FF2B5EF4-FFF2-40B4-BE49-F238E27FC236}">
                      <a16:creationId xmlns:a16="http://schemas.microsoft.com/office/drawing/2014/main" id="{0BE4556B-6B25-FFE5-8F79-77A073DDCE51}"/>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1" name="Google Shape;4339;p326">
                  <a:extLst>
                    <a:ext uri="{FF2B5EF4-FFF2-40B4-BE49-F238E27FC236}">
                      <a16:creationId xmlns:a16="http://schemas.microsoft.com/office/drawing/2014/main" id="{EDCCC9B2-21E3-010D-52C1-6F49944AEA8A}"/>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2" name="Google Shape;4340;p326">
                  <a:extLst>
                    <a:ext uri="{FF2B5EF4-FFF2-40B4-BE49-F238E27FC236}">
                      <a16:creationId xmlns:a16="http://schemas.microsoft.com/office/drawing/2014/main" id="{81AC5DC5-F447-2CD5-06F2-D1496E1BDDC0}"/>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3" name="Google Shape;4341;p326">
                  <a:extLst>
                    <a:ext uri="{FF2B5EF4-FFF2-40B4-BE49-F238E27FC236}">
                      <a16:creationId xmlns:a16="http://schemas.microsoft.com/office/drawing/2014/main" id="{D66D0F0B-C913-25DF-A746-5E92C68EC779}"/>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4" name="Google Shape;4342;p326">
                  <a:extLst>
                    <a:ext uri="{FF2B5EF4-FFF2-40B4-BE49-F238E27FC236}">
                      <a16:creationId xmlns:a16="http://schemas.microsoft.com/office/drawing/2014/main" id="{C4184141-F840-AEB6-9E04-CB62CB37074F}"/>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5" name="Google Shape;4343;p326">
                  <a:extLst>
                    <a:ext uri="{FF2B5EF4-FFF2-40B4-BE49-F238E27FC236}">
                      <a16:creationId xmlns:a16="http://schemas.microsoft.com/office/drawing/2014/main" id="{001B6D57-AE49-5048-7BD0-B459FA24680D}"/>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6" name="Google Shape;4344;p326">
                  <a:extLst>
                    <a:ext uri="{FF2B5EF4-FFF2-40B4-BE49-F238E27FC236}">
                      <a16:creationId xmlns:a16="http://schemas.microsoft.com/office/drawing/2014/main" id="{C457EBD5-9E79-6A2C-5A2C-769229CCD1E6}"/>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7" name="Google Shape;4345;p326">
                  <a:extLst>
                    <a:ext uri="{FF2B5EF4-FFF2-40B4-BE49-F238E27FC236}">
                      <a16:creationId xmlns:a16="http://schemas.microsoft.com/office/drawing/2014/main" id="{94FEFCDF-6353-DC5A-D2D2-46754D437EBE}"/>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8" name="Google Shape;4346;p326">
                  <a:extLst>
                    <a:ext uri="{FF2B5EF4-FFF2-40B4-BE49-F238E27FC236}">
                      <a16:creationId xmlns:a16="http://schemas.microsoft.com/office/drawing/2014/main" id="{74A3E472-965A-300C-C0F4-538C23AE0142}"/>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350" name="Google Shape;4347;p326">
                <a:extLst>
                  <a:ext uri="{FF2B5EF4-FFF2-40B4-BE49-F238E27FC236}">
                    <a16:creationId xmlns:a16="http://schemas.microsoft.com/office/drawing/2014/main" id="{E963350E-E4D6-3A9D-3446-AB9E9D153DC5}"/>
                  </a:ext>
                </a:extLst>
              </p:cNvPr>
              <p:cNvGrpSpPr/>
              <p:nvPr/>
            </p:nvGrpSpPr>
            <p:grpSpPr>
              <a:xfrm>
                <a:off x="3715147" y="3187110"/>
                <a:ext cx="466113" cy="434806"/>
                <a:chOff x="6576875" y="3855282"/>
                <a:chExt cx="466113" cy="434806"/>
              </a:xfrm>
            </p:grpSpPr>
            <p:sp>
              <p:nvSpPr>
                <p:cNvPr id="431" name="Google Shape;4348;p326">
                  <a:extLst>
                    <a:ext uri="{FF2B5EF4-FFF2-40B4-BE49-F238E27FC236}">
                      <a16:creationId xmlns:a16="http://schemas.microsoft.com/office/drawing/2014/main" id="{FB01C606-1C8E-787D-C424-64D42BE91F75}"/>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2" name="Google Shape;4349;p326">
                  <a:extLst>
                    <a:ext uri="{FF2B5EF4-FFF2-40B4-BE49-F238E27FC236}">
                      <a16:creationId xmlns:a16="http://schemas.microsoft.com/office/drawing/2014/main" id="{2A513622-93CE-FC30-B029-4C1317D2E13D}"/>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3" name="Google Shape;4350;p326">
                  <a:extLst>
                    <a:ext uri="{FF2B5EF4-FFF2-40B4-BE49-F238E27FC236}">
                      <a16:creationId xmlns:a16="http://schemas.microsoft.com/office/drawing/2014/main" id="{E04E90D7-A631-140E-0339-F990914F75CC}"/>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4" name="Google Shape;4351;p326">
                  <a:extLst>
                    <a:ext uri="{FF2B5EF4-FFF2-40B4-BE49-F238E27FC236}">
                      <a16:creationId xmlns:a16="http://schemas.microsoft.com/office/drawing/2014/main" id="{EAAD3DE1-F369-DD14-4D69-53B2ECD59940}"/>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5" name="Google Shape;4352;p326">
                  <a:extLst>
                    <a:ext uri="{FF2B5EF4-FFF2-40B4-BE49-F238E27FC236}">
                      <a16:creationId xmlns:a16="http://schemas.microsoft.com/office/drawing/2014/main" id="{7257C13F-DE0F-9563-8DC3-4DD4DA5090D2}"/>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6" name="Google Shape;4353;p326">
                  <a:extLst>
                    <a:ext uri="{FF2B5EF4-FFF2-40B4-BE49-F238E27FC236}">
                      <a16:creationId xmlns:a16="http://schemas.microsoft.com/office/drawing/2014/main" id="{9015D6F2-EF1C-F54B-B2F5-78D40CD6B1D2}"/>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7" name="Google Shape;4354;p326">
                  <a:extLst>
                    <a:ext uri="{FF2B5EF4-FFF2-40B4-BE49-F238E27FC236}">
                      <a16:creationId xmlns:a16="http://schemas.microsoft.com/office/drawing/2014/main" id="{8FC11A50-3F61-5971-B156-2D879F66DB77}"/>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8" name="Google Shape;4355;p326">
                  <a:extLst>
                    <a:ext uri="{FF2B5EF4-FFF2-40B4-BE49-F238E27FC236}">
                      <a16:creationId xmlns:a16="http://schemas.microsoft.com/office/drawing/2014/main" id="{F1CBD420-C295-3F43-E43B-46FA1C111AC2}"/>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9" name="Google Shape;4356;p326">
                  <a:extLst>
                    <a:ext uri="{FF2B5EF4-FFF2-40B4-BE49-F238E27FC236}">
                      <a16:creationId xmlns:a16="http://schemas.microsoft.com/office/drawing/2014/main" id="{6857F4E0-ECBE-6F47-E8CB-9A054FEEDF01}"/>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351" name="Google Shape;4357;p326">
                <a:extLst>
                  <a:ext uri="{FF2B5EF4-FFF2-40B4-BE49-F238E27FC236}">
                    <a16:creationId xmlns:a16="http://schemas.microsoft.com/office/drawing/2014/main" id="{A2C7FF99-CD60-C5D7-5382-5CE6BC495B69}"/>
                  </a:ext>
                </a:extLst>
              </p:cNvPr>
              <p:cNvGrpSpPr/>
              <p:nvPr/>
            </p:nvGrpSpPr>
            <p:grpSpPr>
              <a:xfrm>
                <a:off x="4424939" y="3187110"/>
                <a:ext cx="466113" cy="434806"/>
                <a:chOff x="6576875" y="3855282"/>
                <a:chExt cx="466113" cy="434806"/>
              </a:xfrm>
            </p:grpSpPr>
            <p:sp>
              <p:nvSpPr>
                <p:cNvPr id="422" name="Google Shape;4358;p326">
                  <a:extLst>
                    <a:ext uri="{FF2B5EF4-FFF2-40B4-BE49-F238E27FC236}">
                      <a16:creationId xmlns:a16="http://schemas.microsoft.com/office/drawing/2014/main" id="{8A629256-0216-212E-740D-4662287E9A5B}"/>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23" name="Google Shape;4359;p326">
                  <a:extLst>
                    <a:ext uri="{FF2B5EF4-FFF2-40B4-BE49-F238E27FC236}">
                      <a16:creationId xmlns:a16="http://schemas.microsoft.com/office/drawing/2014/main" id="{7F1BAC30-C09A-48A6-B2D9-39753FCB54D8}"/>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24" name="Google Shape;4360;p326">
                  <a:extLst>
                    <a:ext uri="{FF2B5EF4-FFF2-40B4-BE49-F238E27FC236}">
                      <a16:creationId xmlns:a16="http://schemas.microsoft.com/office/drawing/2014/main" id="{9CF11A34-B373-5075-D3A6-4BCBAD2DEF17}"/>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25" name="Google Shape;4361;p326">
                  <a:extLst>
                    <a:ext uri="{FF2B5EF4-FFF2-40B4-BE49-F238E27FC236}">
                      <a16:creationId xmlns:a16="http://schemas.microsoft.com/office/drawing/2014/main" id="{6A141ED9-6A13-B2E8-6833-E67056344C48}"/>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26" name="Google Shape;4362;p326">
                  <a:extLst>
                    <a:ext uri="{FF2B5EF4-FFF2-40B4-BE49-F238E27FC236}">
                      <a16:creationId xmlns:a16="http://schemas.microsoft.com/office/drawing/2014/main" id="{4FDB0DB2-1025-BEA3-7456-05CF67535E78}"/>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27" name="Google Shape;4363;p326">
                  <a:extLst>
                    <a:ext uri="{FF2B5EF4-FFF2-40B4-BE49-F238E27FC236}">
                      <a16:creationId xmlns:a16="http://schemas.microsoft.com/office/drawing/2014/main" id="{06F24393-6F54-9160-8488-0495434ACDA5}"/>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28" name="Google Shape;4364;p326">
                  <a:extLst>
                    <a:ext uri="{FF2B5EF4-FFF2-40B4-BE49-F238E27FC236}">
                      <a16:creationId xmlns:a16="http://schemas.microsoft.com/office/drawing/2014/main" id="{F6955330-558A-6CC9-F772-83A4B92B3186}"/>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29" name="Google Shape;4365;p326">
                  <a:extLst>
                    <a:ext uri="{FF2B5EF4-FFF2-40B4-BE49-F238E27FC236}">
                      <a16:creationId xmlns:a16="http://schemas.microsoft.com/office/drawing/2014/main" id="{988C7D5F-4799-F235-4371-799B0027A718}"/>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0" name="Google Shape;4366;p326">
                  <a:extLst>
                    <a:ext uri="{FF2B5EF4-FFF2-40B4-BE49-F238E27FC236}">
                      <a16:creationId xmlns:a16="http://schemas.microsoft.com/office/drawing/2014/main" id="{1D3307D3-95EC-F576-FA3D-07BB75CD43A0}"/>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352" name="Google Shape;4367;p326">
                <a:extLst>
                  <a:ext uri="{FF2B5EF4-FFF2-40B4-BE49-F238E27FC236}">
                    <a16:creationId xmlns:a16="http://schemas.microsoft.com/office/drawing/2014/main" id="{BBFE1FCE-E142-3041-535B-DFAA450CA9B8}"/>
                  </a:ext>
                </a:extLst>
              </p:cNvPr>
              <p:cNvGrpSpPr/>
              <p:nvPr/>
            </p:nvGrpSpPr>
            <p:grpSpPr>
              <a:xfrm>
                <a:off x="5134731" y="3187110"/>
                <a:ext cx="466113" cy="434806"/>
                <a:chOff x="6576875" y="3855282"/>
                <a:chExt cx="466113" cy="434806"/>
              </a:xfrm>
            </p:grpSpPr>
            <p:sp>
              <p:nvSpPr>
                <p:cNvPr id="413" name="Google Shape;4368;p326">
                  <a:extLst>
                    <a:ext uri="{FF2B5EF4-FFF2-40B4-BE49-F238E27FC236}">
                      <a16:creationId xmlns:a16="http://schemas.microsoft.com/office/drawing/2014/main" id="{B6878DED-1A2D-96B4-BF26-66EB1061104A}"/>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14" name="Google Shape;4369;p326">
                  <a:extLst>
                    <a:ext uri="{FF2B5EF4-FFF2-40B4-BE49-F238E27FC236}">
                      <a16:creationId xmlns:a16="http://schemas.microsoft.com/office/drawing/2014/main" id="{A3226ACE-4AF2-8CF4-E5C3-C8014448CCBD}"/>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15" name="Google Shape;4370;p326">
                  <a:extLst>
                    <a:ext uri="{FF2B5EF4-FFF2-40B4-BE49-F238E27FC236}">
                      <a16:creationId xmlns:a16="http://schemas.microsoft.com/office/drawing/2014/main" id="{99718E43-880B-2F87-6C31-84E8ADCFD294}"/>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16" name="Google Shape;4371;p326">
                  <a:extLst>
                    <a:ext uri="{FF2B5EF4-FFF2-40B4-BE49-F238E27FC236}">
                      <a16:creationId xmlns:a16="http://schemas.microsoft.com/office/drawing/2014/main" id="{FB86AD5E-DE6F-EB30-3A23-6CE8E362CA92}"/>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17" name="Google Shape;4372;p326">
                  <a:extLst>
                    <a:ext uri="{FF2B5EF4-FFF2-40B4-BE49-F238E27FC236}">
                      <a16:creationId xmlns:a16="http://schemas.microsoft.com/office/drawing/2014/main" id="{4F706A00-61E2-3A05-7760-B8A3E010A80E}"/>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18" name="Google Shape;4373;p326">
                  <a:extLst>
                    <a:ext uri="{FF2B5EF4-FFF2-40B4-BE49-F238E27FC236}">
                      <a16:creationId xmlns:a16="http://schemas.microsoft.com/office/drawing/2014/main" id="{04CFE9FF-E1F4-EEA8-54EB-0F9C79A6EB5F}"/>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19" name="Google Shape;4374;p326">
                  <a:extLst>
                    <a:ext uri="{FF2B5EF4-FFF2-40B4-BE49-F238E27FC236}">
                      <a16:creationId xmlns:a16="http://schemas.microsoft.com/office/drawing/2014/main" id="{53FAB130-5841-14CD-43CC-8CF73853AA26}"/>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20" name="Google Shape;4375;p326">
                  <a:extLst>
                    <a:ext uri="{FF2B5EF4-FFF2-40B4-BE49-F238E27FC236}">
                      <a16:creationId xmlns:a16="http://schemas.microsoft.com/office/drawing/2014/main" id="{CD8E76EC-15C2-24EF-95AE-7B5D707A312A}"/>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21" name="Google Shape;4376;p326">
                  <a:extLst>
                    <a:ext uri="{FF2B5EF4-FFF2-40B4-BE49-F238E27FC236}">
                      <a16:creationId xmlns:a16="http://schemas.microsoft.com/office/drawing/2014/main" id="{9E92ADC2-8C0B-BD14-F31A-579C3CB21EAF}"/>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353" name="Google Shape;4377;p326">
                <a:extLst>
                  <a:ext uri="{FF2B5EF4-FFF2-40B4-BE49-F238E27FC236}">
                    <a16:creationId xmlns:a16="http://schemas.microsoft.com/office/drawing/2014/main" id="{06BB840C-CF19-6E9B-63E6-5819DFB61B21}"/>
                  </a:ext>
                </a:extLst>
              </p:cNvPr>
              <p:cNvGrpSpPr/>
              <p:nvPr/>
            </p:nvGrpSpPr>
            <p:grpSpPr>
              <a:xfrm>
                <a:off x="5844523" y="3187110"/>
                <a:ext cx="466113" cy="434806"/>
                <a:chOff x="6576875" y="3855282"/>
                <a:chExt cx="466113" cy="434806"/>
              </a:xfrm>
            </p:grpSpPr>
            <p:sp>
              <p:nvSpPr>
                <p:cNvPr id="404" name="Google Shape;4378;p326">
                  <a:extLst>
                    <a:ext uri="{FF2B5EF4-FFF2-40B4-BE49-F238E27FC236}">
                      <a16:creationId xmlns:a16="http://schemas.microsoft.com/office/drawing/2014/main" id="{2929C32B-3100-66D1-0C93-16A57F88AA88}"/>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05" name="Google Shape;4379;p326">
                  <a:extLst>
                    <a:ext uri="{FF2B5EF4-FFF2-40B4-BE49-F238E27FC236}">
                      <a16:creationId xmlns:a16="http://schemas.microsoft.com/office/drawing/2014/main" id="{2F76EA59-2400-363B-6962-E06C838F2DA5}"/>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06" name="Google Shape;4380;p326">
                  <a:extLst>
                    <a:ext uri="{FF2B5EF4-FFF2-40B4-BE49-F238E27FC236}">
                      <a16:creationId xmlns:a16="http://schemas.microsoft.com/office/drawing/2014/main" id="{72FAFA79-CF86-D059-CC5B-32F3D276D2EF}"/>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07" name="Google Shape;4381;p326">
                  <a:extLst>
                    <a:ext uri="{FF2B5EF4-FFF2-40B4-BE49-F238E27FC236}">
                      <a16:creationId xmlns:a16="http://schemas.microsoft.com/office/drawing/2014/main" id="{1AA80CB1-6C79-4FDD-51F8-881D41DE498D}"/>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08" name="Google Shape;4382;p326">
                  <a:extLst>
                    <a:ext uri="{FF2B5EF4-FFF2-40B4-BE49-F238E27FC236}">
                      <a16:creationId xmlns:a16="http://schemas.microsoft.com/office/drawing/2014/main" id="{275788FB-2C22-2921-0284-0A84EB13C086}"/>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09" name="Google Shape;4383;p326">
                  <a:extLst>
                    <a:ext uri="{FF2B5EF4-FFF2-40B4-BE49-F238E27FC236}">
                      <a16:creationId xmlns:a16="http://schemas.microsoft.com/office/drawing/2014/main" id="{E3DEC2FA-C2F6-036D-611C-42E59DC52822}"/>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10" name="Google Shape;4384;p326">
                  <a:extLst>
                    <a:ext uri="{FF2B5EF4-FFF2-40B4-BE49-F238E27FC236}">
                      <a16:creationId xmlns:a16="http://schemas.microsoft.com/office/drawing/2014/main" id="{AD958375-CBCB-77AD-F23B-C734E525D85D}"/>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11" name="Google Shape;4385;p326">
                  <a:extLst>
                    <a:ext uri="{FF2B5EF4-FFF2-40B4-BE49-F238E27FC236}">
                      <a16:creationId xmlns:a16="http://schemas.microsoft.com/office/drawing/2014/main" id="{093BB4B2-FDE7-208B-D08C-7DFB64A395D6}"/>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12" name="Google Shape;4386;p326">
                  <a:extLst>
                    <a:ext uri="{FF2B5EF4-FFF2-40B4-BE49-F238E27FC236}">
                      <a16:creationId xmlns:a16="http://schemas.microsoft.com/office/drawing/2014/main" id="{C8DF4DA3-3AF6-7B51-C65D-553357E91FE8}"/>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354" name="Google Shape;4387;p326">
                <a:extLst>
                  <a:ext uri="{FF2B5EF4-FFF2-40B4-BE49-F238E27FC236}">
                    <a16:creationId xmlns:a16="http://schemas.microsoft.com/office/drawing/2014/main" id="{9F154C60-CAD4-21B3-86F7-4A1040F64BAD}"/>
                  </a:ext>
                </a:extLst>
              </p:cNvPr>
              <p:cNvGrpSpPr/>
              <p:nvPr/>
            </p:nvGrpSpPr>
            <p:grpSpPr>
              <a:xfrm>
                <a:off x="6554315" y="3187110"/>
                <a:ext cx="466113" cy="434806"/>
                <a:chOff x="6576875" y="3855282"/>
                <a:chExt cx="466113" cy="434806"/>
              </a:xfrm>
            </p:grpSpPr>
            <p:sp>
              <p:nvSpPr>
                <p:cNvPr id="395" name="Google Shape;4388;p326">
                  <a:extLst>
                    <a:ext uri="{FF2B5EF4-FFF2-40B4-BE49-F238E27FC236}">
                      <a16:creationId xmlns:a16="http://schemas.microsoft.com/office/drawing/2014/main" id="{3F99D7B5-2C4C-301F-88D6-52BB1049A2CC}"/>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6" name="Google Shape;4389;p326">
                  <a:extLst>
                    <a:ext uri="{FF2B5EF4-FFF2-40B4-BE49-F238E27FC236}">
                      <a16:creationId xmlns:a16="http://schemas.microsoft.com/office/drawing/2014/main" id="{6D6728CE-99C8-95FB-F671-97953CFD8E01}"/>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7" name="Google Shape;4390;p326">
                  <a:extLst>
                    <a:ext uri="{FF2B5EF4-FFF2-40B4-BE49-F238E27FC236}">
                      <a16:creationId xmlns:a16="http://schemas.microsoft.com/office/drawing/2014/main" id="{2069D248-DA3A-81B4-FB05-117AB764927C}"/>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8" name="Google Shape;4391;p326">
                  <a:extLst>
                    <a:ext uri="{FF2B5EF4-FFF2-40B4-BE49-F238E27FC236}">
                      <a16:creationId xmlns:a16="http://schemas.microsoft.com/office/drawing/2014/main" id="{1BAEC9CF-7576-0F04-5AA8-1342708FF6DC}"/>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9" name="Google Shape;4392;p326">
                  <a:extLst>
                    <a:ext uri="{FF2B5EF4-FFF2-40B4-BE49-F238E27FC236}">
                      <a16:creationId xmlns:a16="http://schemas.microsoft.com/office/drawing/2014/main" id="{6762FB5C-4302-A915-3AD6-5EA186663EDA}"/>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00" name="Google Shape;4393;p326">
                  <a:extLst>
                    <a:ext uri="{FF2B5EF4-FFF2-40B4-BE49-F238E27FC236}">
                      <a16:creationId xmlns:a16="http://schemas.microsoft.com/office/drawing/2014/main" id="{A4BBE4B3-3D41-B9B2-D8F3-AC6912C714EE}"/>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01" name="Google Shape;4394;p326">
                  <a:extLst>
                    <a:ext uri="{FF2B5EF4-FFF2-40B4-BE49-F238E27FC236}">
                      <a16:creationId xmlns:a16="http://schemas.microsoft.com/office/drawing/2014/main" id="{06AF43DC-7DF6-EDC8-3DBF-03C062F80D0F}"/>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02" name="Google Shape;4395;p326">
                  <a:extLst>
                    <a:ext uri="{FF2B5EF4-FFF2-40B4-BE49-F238E27FC236}">
                      <a16:creationId xmlns:a16="http://schemas.microsoft.com/office/drawing/2014/main" id="{27505ED5-E553-F89D-364F-5FAE82F666FC}"/>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03" name="Google Shape;4396;p326">
                  <a:extLst>
                    <a:ext uri="{FF2B5EF4-FFF2-40B4-BE49-F238E27FC236}">
                      <a16:creationId xmlns:a16="http://schemas.microsoft.com/office/drawing/2014/main" id="{4726C51C-3B1A-B1F2-C487-1CC865B7B9F5}"/>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355" name="Google Shape;4397;p326">
                <a:extLst>
                  <a:ext uri="{FF2B5EF4-FFF2-40B4-BE49-F238E27FC236}">
                    <a16:creationId xmlns:a16="http://schemas.microsoft.com/office/drawing/2014/main" id="{A8B094D0-05AA-FE98-5349-3EAE5A034D4B}"/>
                  </a:ext>
                </a:extLst>
              </p:cNvPr>
              <p:cNvGrpSpPr/>
              <p:nvPr/>
            </p:nvGrpSpPr>
            <p:grpSpPr>
              <a:xfrm>
                <a:off x="7264107" y="3187110"/>
                <a:ext cx="466113" cy="434806"/>
                <a:chOff x="6576875" y="3855282"/>
                <a:chExt cx="466113" cy="434806"/>
              </a:xfrm>
            </p:grpSpPr>
            <p:sp>
              <p:nvSpPr>
                <p:cNvPr id="386" name="Google Shape;4398;p326">
                  <a:extLst>
                    <a:ext uri="{FF2B5EF4-FFF2-40B4-BE49-F238E27FC236}">
                      <a16:creationId xmlns:a16="http://schemas.microsoft.com/office/drawing/2014/main" id="{6289F076-3656-AEC2-5A7E-F2698ADC0313}"/>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87" name="Google Shape;4399;p326">
                  <a:extLst>
                    <a:ext uri="{FF2B5EF4-FFF2-40B4-BE49-F238E27FC236}">
                      <a16:creationId xmlns:a16="http://schemas.microsoft.com/office/drawing/2014/main" id="{6017A8F6-0B98-4B61-A1A2-538AE0AFC264}"/>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88" name="Google Shape;4400;p326">
                  <a:extLst>
                    <a:ext uri="{FF2B5EF4-FFF2-40B4-BE49-F238E27FC236}">
                      <a16:creationId xmlns:a16="http://schemas.microsoft.com/office/drawing/2014/main" id="{0AD6C82A-267C-39D6-BD66-30337BA041D2}"/>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89" name="Google Shape;4401;p326">
                  <a:extLst>
                    <a:ext uri="{FF2B5EF4-FFF2-40B4-BE49-F238E27FC236}">
                      <a16:creationId xmlns:a16="http://schemas.microsoft.com/office/drawing/2014/main" id="{57D3E994-7007-4C19-9810-58BDC90B8D41}"/>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0" name="Google Shape;4402;p326">
                  <a:extLst>
                    <a:ext uri="{FF2B5EF4-FFF2-40B4-BE49-F238E27FC236}">
                      <a16:creationId xmlns:a16="http://schemas.microsoft.com/office/drawing/2014/main" id="{3E7E7B9B-CD55-385A-AC15-A9BC7E51B13D}"/>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1" name="Google Shape;4403;p326">
                  <a:extLst>
                    <a:ext uri="{FF2B5EF4-FFF2-40B4-BE49-F238E27FC236}">
                      <a16:creationId xmlns:a16="http://schemas.microsoft.com/office/drawing/2014/main" id="{09C245DB-03B7-FD15-E196-F3A54B01F88A}"/>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2" name="Google Shape;4404;p326">
                  <a:extLst>
                    <a:ext uri="{FF2B5EF4-FFF2-40B4-BE49-F238E27FC236}">
                      <a16:creationId xmlns:a16="http://schemas.microsoft.com/office/drawing/2014/main" id="{426D149A-67CF-D69F-F003-4552C2CD765C}"/>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3" name="Google Shape;4405;p326">
                  <a:extLst>
                    <a:ext uri="{FF2B5EF4-FFF2-40B4-BE49-F238E27FC236}">
                      <a16:creationId xmlns:a16="http://schemas.microsoft.com/office/drawing/2014/main" id="{1AA107E4-4CC8-4121-AA3E-53A89DD68228}"/>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4" name="Google Shape;4406;p326">
                  <a:extLst>
                    <a:ext uri="{FF2B5EF4-FFF2-40B4-BE49-F238E27FC236}">
                      <a16:creationId xmlns:a16="http://schemas.microsoft.com/office/drawing/2014/main" id="{3C89375B-62BF-5581-6BC1-9CA7CB506C7B}"/>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356" name="Google Shape;4407;p326">
                <a:extLst>
                  <a:ext uri="{FF2B5EF4-FFF2-40B4-BE49-F238E27FC236}">
                    <a16:creationId xmlns:a16="http://schemas.microsoft.com/office/drawing/2014/main" id="{A850C37B-092A-8D53-0CE0-46009193B1FA}"/>
                  </a:ext>
                </a:extLst>
              </p:cNvPr>
              <p:cNvGrpSpPr/>
              <p:nvPr/>
            </p:nvGrpSpPr>
            <p:grpSpPr>
              <a:xfrm>
                <a:off x="7973899" y="3187110"/>
                <a:ext cx="466113" cy="434806"/>
                <a:chOff x="6576875" y="3855282"/>
                <a:chExt cx="466113" cy="434806"/>
              </a:xfrm>
            </p:grpSpPr>
            <p:sp>
              <p:nvSpPr>
                <p:cNvPr id="377" name="Google Shape;4408;p326">
                  <a:extLst>
                    <a:ext uri="{FF2B5EF4-FFF2-40B4-BE49-F238E27FC236}">
                      <a16:creationId xmlns:a16="http://schemas.microsoft.com/office/drawing/2014/main" id="{4F352547-0EB4-61CC-7B05-36C660AB6385}"/>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78" name="Google Shape;4409;p326">
                  <a:extLst>
                    <a:ext uri="{FF2B5EF4-FFF2-40B4-BE49-F238E27FC236}">
                      <a16:creationId xmlns:a16="http://schemas.microsoft.com/office/drawing/2014/main" id="{C860B6F7-17A3-F9FE-E2B0-B35D2F416795}"/>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79" name="Google Shape;4410;p326">
                  <a:extLst>
                    <a:ext uri="{FF2B5EF4-FFF2-40B4-BE49-F238E27FC236}">
                      <a16:creationId xmlns:a16="http://schemas.microsoft.com/office/drawing/2014/main" id="{69CDE3FC-3ED3-69AD-7749-8FCCEBC42628}"/>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80" name="Google Shape;4411;p326">
                  <a:extLst>
                    <a:ext uri="{FF2B5EF4-FFF2-40B4-BE49-F238E27FC236}">
                      <a16:creationId xmlns:a16="http://schemas.microsoft.com/office/drawing/2014/main" id="{060FBB1C-BB06-F1AF-FF3E-472726E23DD8}"/>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81" name="Google Shape;4412;p326">
                  <a:extLst>
                    <a:ext uri="{FF2B5EF4-FFF2-40B4-BE49-F238E27FC236}">
                      <a16:creationId xmlns:a16="http://schemas.microsoft.com/office/drawing/2014/main" id="{BC6D4DE7-9342-C82C-00FA-1733CC04B9A5}"/>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82" name="Google Shape;4413;p326">
                  <a:extLst>
                    <a:ext uri="{FF2B5EF4-FFF2-40B4-BE49-F238E27FC236}">
                      <a16:creationId xmlns:a16="http://schemas.microsoft.com/office/drawing/2014/main" id="{5462B22C-6716-5A81-93ED-C25F57693E72}"/>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83" name="Google Shape;4414;p326">
                  <a:extLst>
                    <a:ext uri="{FF2B5EF4-FFF2-40B4-BE49-F238E27FC236}">
                      <a16:creationId xmlns:a16="http://schemas.microsoft.com/office/drawing/2014/main" id="{47B4EAE1-827F-F3A6-B9CF-A94B575FB46F}"/>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84" name="Google Shape;4415;p326">
                  <a:extLst>
                    <a:ext uri="{FF2B5EF4-FFF2-40B4-BE49-F238E27FC236}">
                      <a16:creationId xmlns:a16="http://schemas.microsoft.com/office/drawing/2014/main" id="{9F9F610A-FFC6-DB42-45F3-E62B9AD1EC0D}"/>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85" name="Google Shape;4416;p326">
                  <a:extLst>
                    <a:ext uri="{FF2B5EF4-FFF2-40B4-BE49-F238E27FC236}">
                      <a16:creationId xmlns:a16="http://schemas.microsoft.com/office/drawing/2014/main" id="{3AE9C9B2-3CE2-1DA3-C4E5-06B190F6FB40}"/>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357" name="Google Shape;4417;p326">
                <a:extLst>
                  <a:ext uri="{FF2B5EF4-FFF2-40B4-BE49-F238E27FC236}">
                    <a16:creationId xmlns:a16="http://schemas.microsoft.com/office/drawing/2014/main" id="{B92C27B2-118D-A731-CCE7-937FEEEBC64C}"/>
                  </a:ext>
                </a:extLst>
              </p:cNvPr>
              <p:cNvGrpSpPr/>
              <p:nvPr/>
            </p:nvGrpSpPr>
            <p:grpSpPr>
              <a:xfrm>
                <a:off x="8683691" y="3187110"/>
                <a:ext cx="466113" cy="434806"/>
                <a:chOff x="6576875" y="3855282"/>
                <a:chExt cx="466113" cy="434806"/>
              </a:xfrm>
            </p:grpSpPr>
            <p:sp>
              <p:nvSpPr>
                <p:cNvPr id="368" name="Google Shape;4418;p326">
                  <a:extLst>
                    <a:ext uri="{FF2B5EF4-FFF2-40B4-BE49-F238E27FC236}">
                      <a16:creationId xmlns:a16="http://schemas.microsoft.com/office/drawing/2014/main" id="{89FCCA59-69DB-B390-A650-720ECBA348E0}"/>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69" name="Google Shape;4419;p326">
                  <a:extLst>
                    <a:ext uri="{FF2B5EF4-FFF2-40B4-BE49-F238E27FC236}">
                      <a16:creationId xmlns:a16="http://schemas.microsoft.com/office/drawing/2014/main" id="{2D490986-234E-614D-D985-3889AC06524B}"/>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70" name="Google Shape;4420;p326">
                  <a:extLst>
                    <a:ext uri="{FF2B5EF4-FFF2-40B4-BE49-F238E27FC236}">
                      <a16:creationId xmlns:a16="http://schemas.microsoft.com/office/drawing/2014/main" id="{77253561-EF12-28B9-E3B3-5FB74453E43F}"/>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71" name="Google Shape;4421;p326">
                  <a:extLst>
                    <a:ext uri="{FF2B5EF4-FFF2-40B4-BE49-F238E27FC236}">
                      <a16:creationId xmlns:a16="http://schemas.microsoft.com/office/drawing/2014/main" id="{920A1559-7A54-409F-CE17-0EA47D8080C4}"/>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72" name="Google Shape;4422;p326">
                  <a:extLst>
                    <a:ext uri="{FF2B5EF4-FFF2-40B4-BE49-F238E27FC236}">
                      <a16:creationId xmlns:a16="http://schemas.microsoft.com/office/drawing/2014/main" id="{C22F11A5-7A4D-8A95-E948-6DC80EA30B89}"/>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73" name="Google Shape;4423;p326">
                  <a:extLst>
                    <a:ext uri="{FF2B5EF4-FFF2-40B4-BE49-F238E27FC236}">
                      <a16:creationId xmlns:a16="http://schemas.microsoft.com/office/drawing/2014/main" id="{AA748336-B2F8-E3AE-6606-3A5F5E706E56}"/>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74" name="Google Shape;4424;p326">
                  <a:extLst>
                    <a:ext uri="{FF2B5EF4-FFF2-40B4-BE49-F238E27FC236}">
                      <a16:creationId xmlns:a16="http://schemas.microsoft.com/office/drawing/2014/main" id="{1E78782F-E54C-AEF4-23DD-E13D6A59768E}"/>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75" name="Google Shape;4425;p326">
                  <a:extLst>
                    <a:ext uri="{FF2B5EF4-FFF2-40B4-BE49-F238E27FC236}">
                      <a16:creationId xmlns:a16="http://schemas.microsoft.com/office/drawing/2014/main" id="{056AEAD6-465E-4835-45E7-919C03DAF195}"/>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76" name="Google Shape;4426;p326">
                  <a:extLst>
                    <a:ext uri="{FF2B5EF4-FFF2-40B4-BE49-F238E27FC236}">
                      <a16:creationId xmlns:a16="http://schemas.microsoft.com/office/drawing/2014/main" id="{8D4C735E-289D-121A-2436-1ED47BD238A2}"/>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358" name="Google Shape;4427;p326">
                <a:extLst>
                  <a:ext uri="{FF2B5EF4-FFF2-40B4-BE49-F238E27FC236}">
                    <a16:creationId xmlns:a16="http://schemas.microsoft.com/office/drawing/2014/main" id="{A10C646E-71BE-C9F5-94F2-48CC7E01206B}"/>
                  </a:ext>
                </a:extLst>
              </p:cNvPr>
              <p:cNvGrpSpPr/>
              <p:nvPr/>
            </p:nvGrpSpPr>
            <p:grpSpPr>
              <a:xfrm>
                <a:off x="9393479" y="3187110"/>
                <a:ext cx="466113" cy="434806"/>
                <a:chOff x="6576875" y="3855282"/>
                <a:chExt cx="466113" cy="434806"/>
              </a:xfrm>
            </p:grpSpPr>
            <p:sp>
              <p:nvSpPr>
                <p:cNvPr id="359" name="Google Shape;4428;p326">
                  <a:extLst>
                    <a:ext uri="{FF2B5EF4-FFF2-40B4-BE49-F238E27FC236}">
                      <a16:creationId xmlns:a16="http://schemas.microsoft.com/office/drawing/2014/main" id="{BF795E53-1A55-074B-458A-BA5DAC2856F3}"/>
                    </a:ext>
                  </a:extLst>
                </p:cNvPr>
                <p:cNvSpPr/>
                <p:nvPr/>
              </p:nvSpPr>
              <p:spPr>
                <a:xfrm>
                  <a:off x="6764373" y="3855282"/>
                  <a:ext cx="56100" cy="561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60" name="Google Shape;4429;p326">
                  <a:extLst>
                    <a:ext uri="{FF2B5EF4-FFF2-40B4-BE49-F238E27FC236}">
                      <a16:creationId xmlns:a16="http://schemas.microsoft.com/office/drawing/2014/main" id="{E4E4F68F-B782-863E-3307-67A914EBFCDA}"/>
                    </a:ext>
                  </a:extLst>
                </p:cNvPr>
                <p:cNvSpPr/>
                <p:nvPr/>
              </p:nvSpPr>
              <p:spPr>
                <a:xfrm>
                  <a:off x="6871887" y="4004004"/>
                  <a:ext cx="54300" cy="54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61" name="Google Shape;4430;p326">
                  <a:extLst>
                    <a:ext uri="{FF2B5EF4-FFF2-40B4-BE49-F238E27FC236}">
                      <a16:creationId xmlns:a16="http://schemas.microsoft.com/office/drawing/2014/main" id="{9F9F29D9-743E-168D-B063-0950B9DF7D6F}"/>
                    </a:ext>
                  </a:extLst>
                </p:cNvPr>
                <p:cNvSpPr/>
                <p:nvPr/>
              </p:nvSpPr>
              <p:spPr>
                <a:xfrm>
                  <a:off x="6980118" y="4225203"/>
                  <a:ext cx="62870" cy="64885"/>
                </a:xfrm>
                <a:custGeom>
                  <a:avLst/>
                  <a:gdLst/>
                  <a:ahLst/>
                  <a:cxnLst/>
                  <a:rect l="l" t="t" r="r" b="b"/>
                  <a:pathLst>
                    <a:path w="36" h="37" extrusionOk="0">
                      <a:moveTo>
                        <a:pt x="12" y="33"/>
                      </a:moveTo>
                      <a:cubicBezTo>
                        <a:pt x="4" y="29"/>
                        <a:pt x="0" y="20"/>
                        <a:pt x="4" y="12"/>
                      </a:cubicBezTo>
                      <a:cubicBezTo>
                        <a:pt x="8" y="4"/>
                        <a:pt x="17" y="0"/>
                        <a:pt x="25" y="4"/>
                      </a:cubicBezTo>
                      <a:cubicBezTo>
                        <a:pt x="33" y="8"/>
                        <a:pt x="36" y="17"/>
                        <a:pt x="33" y="25"/>
                      </a:cubicBezTo>
                      <a:cubicBezTo>
                        <a:pt x="29" y="33"/>
                        <a:pt x="20" y="37"/>
                        <a:pt x="12" y="33"/>
                      </a:cubicBezTo>
                      <a:close/>
                    </a:path>
                  </a:pathLst>
                </a:cu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62" name="Google Shape;4431;p326">
                  <a:extLst>
                    <a:ext uri="{FF2B5EF4-FFF2-40B4-BE49-F238E27FC236}">
                      <a16:creationId xmlns:a16="http://schemas.microsoft.com/office/drawing/2014/main" id="{5F632C44-7E21-6854-0B5B-87C0ABE1FADB}"/>
                    </a:ext>
                  </a:extLst>
                </p:cNvPr>
                <p:cNvSpPr/>
                <p:nvPr/>
              </p:nvSpPr>
              <p:spPr>
                <a:xfrm>
                  <a:off x="6758037" y="4212322"/>
                  <a:ext cx="56100" cy="543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63" name="Google Shape;4432;p326">
                  <a:extLst>
                    <a:ext uri="{FF2B5EF4-FFF2-40B4-BE49-F238E27FC236}">
                      <a16:creationId xmlns:a16="http://schemas.microsoft.com/office/drawing/2014/main" id="{85945031-6BFB-43AA-A4BD-F898B6F8FADF}"/>
                    </a:ext>
                  </a:extLst>
                </p:cNvPr>
                <p:cNvSpPr/>
                <p:nvPr/>
              </p:nvSpPr>
              <p:spPr>
                <a:xfrm>
                  <a:off x="6914810" y="4076021"/>
                  <a:ext cx="73752" cy="140249"/>
                </a:xfrm>
                <a:custGeom>
                  <a:avLst/>
                  <a:gdLst/>
                  <a:ahLst/>
                  <a:cxnLst/>
                  <a:rect l="l" t="t" r="r" b="b"/>
                  <a:pathLst>
                    <a:path w="183" h="348" extrusionOk="0">
                      <a:moveTo>
                        <a:pt x="0" y="0"/>
                      </a:moveTo>
                      <a:lnTo>
                        <a:pt x="0" y="79"/>
                      </a:lnTo>
                      <a:lnTo>
                        <a:pt x="22" y="66"/>
                      </a:lnTo>
                      <a:lnTo>
                        <a:pt x="183" y="348"/>
                      </a:lnTo>
                      <a:lnTo>
                        <a:pt x="183" y="270"/>
                      </a:lnTo>
                      <a:lnTo>
                        <a:pt x="157" y="283"/>
                      </a:lnTo>
                      <a:lnTo>
                        <a:pt x="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64" name="Google Shape;4433;p326">
                  <a:extLst>
                    <a:ext uri="{FF2B5EF4-FFF2-40B4-BE49-F238E27FC236}">
                      <a16:creationId xmlns:a16="http://schemas.microsoft.com/office/drawing/2014/main" id="{15BC924E-506D-FFB7-0D52-6D829C3C624A}"/>
                    </a:ext>
                  </a:extLst>
                </p:cNvPr>
                <p:cNvSpPr/>
                <p:nvPr/>
              </p:nvSpPr>
              <p:spPr>
                <a:xfrm>
                  <a:off x="6678434" y="3924391"/>
                  <a:ext cx="80603" cy="91081"/>
                </a:xfrm>
                <a:custGeom>
                  <a:avLst/>
                  <a:gdLst/>
                  <a:ahLst/>
                  <a:cxnLst/>
                  <a:rect l="l" t="t" r="r" b="b"/>
                  <a:pathLst>
                    <a:path w="200" h="226" extrusionOk="0">
                      <a:moveTo>
                        <a:pt x="200" y="0"/>
                      </a:moveTo>
                      <a:lnTo>
                        <a:pt x="126" y="26"/>
                      </a:lnTo>
                      <a:lnTo>
                        <a:pt x="148" y="43"/>
                      </a:lnTo>
                      <a:lnTo>
                        <a:pt x="0" y="217"/>
                      </a:lnTo>
                      <a:lnTo>
                        <a:pt x="9" y="226"/>
                      </a:lnTo>
                      <a:lnTo>
                        <a:pt x="200" y="0"/>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65" name="Google Shape;4434;p326">
                  <a:extLst>
                    <a:ext uri="{FF2B5EF4-FFF2-40B4-BE49-F238E27FC236}">
                      <a16:creationId xmlns:a16="http://schemas.microsoft.com/office/drawing/2014/main" id="{1308555B-21C0-786E-4606-6E2B55CFE1D3}"/>
                    </a:ext>
                  </a:extLst>
                </p:cNvPr>
                <p:cNvSpPr/>
                <p:nvPr/>
              </p:nvSpPr>
              <p:spPr>
                <a:xfrm>
                  <a:off x="6689516" y="4032801"/>
                  <a:ext cx="163461" cy="35028"/>
                </a:xfrm>
                <a:custGeom>
                  <a:avLst/>
                  <a:gdLst/>
                  <a:ahLst/>
                  <a:cxnLst/>
                  <a:rect l="l" t="t" r="r" b="b"/>
                  <a:pathLst>
                    <a:path w="448" h="96" extrusionOk="0">
                      <a:moveTo>
                        <a:pt x="0" y="83"/>
                      </a:moveTo>
                      <a:lnTo>
                        <a:pt x="0" y="83"/>
                      </a:lnTo>
                      <a:lnTo>
                        <a:pt x="0" y="96"/>
                      </a:lnTo>
                      <a:lnTo>
                        <a:pt x="448" y="26"/>
                      </a:lnTo>
                      <a:lnTo>
                        <a:pt x="374" y="0"/>
                      </a:lnTo>
                      <a:lnTo>
                        <a:pt x="378" y="26"/>
                      </a:lnTo>
                      <a:lnTo>
                        <a:pt x="0" y="83"/>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66" name="Google Shape;4435;p326">
                  <a:extLst>
                    <a:ext uri="{FF2B5EF4-FFF2-40B4-BE49-F238E27FC236}">
                      <a16:creationId xmlns:a16="http://schemas.microsoft.com/office/drawing/2014/main" id="{E2D693FA-8FFB-A2BC-9285-B0B990909D91}"/>
                    </a:ext>
                  </a:extLst>
                </p:cNvPr>
                <p:cNvSpPr/>
                <p:nvPr/>
              </p:nvSpPr>
              <p:spPr>
                <a:xfrm>
                  <a:off x="6671591" y="4113768"/>
                  <a:ext cx="78588" cy="87455"/>
                </a:xfrm>
                <a:custGeom>
                  <a:avLst/>
                  <a:gdLst/>
                  <a:ahLst/>
                  <a:cxnLst/>
                  <a:rect l="l" t="t" r="r" b="b"/>
                  <a:pathLst>
                    <a:path w="195" h="217" extrusionOk="0">
                      <a:moveTo>
                        <a:pt x="195" y="217"/>
                      </a:moveTo>
                      <a:lnTo>
                        <a:pt x="178" y="144"/>
                      </a:lnTo>
                      <a:lnTo>
                        <a:pt x="160" y="161"/>
                      </a:lnTo>
                      <a:lnTo>
                        <a:pt x="8" y="0"/>
                      </a:lnTo>
                      <a:lnTo>
                        <a:pt x="0" y="9"/>
                      </a:lnTo>
                      <a:lnTo>
                        <a:pt x="195" y="217"/>
                      </a:lnTo>
                      <a:close/>
                    </a:path>
                  </a:pathLst>
                </a:custGeom>
                <a:solidFill>
                  <a:srgbClr val="868A8D"/>
                </a:solidFill>
                <a:ln w="9525" cap="flat" cmpd="sng">
                  <a:solidFill>
                    <a:srgbClr val="868A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67" name="Google Shape;4436;p326">
                  <a:extLst>
                    <a:ext uri="{FF2B5EF4-FFF2-40B4-BE49-F238E27FC236}">
                      <a16:creationId xmlns:a16="http://schemas.microsoft.com/office/drawing/2014/main" id="{7A7C6803-30D5-88AF-A778-9CDC02C619C5}"/>
                    </a:ext>
                  </a:extLst>
                </p:cNvPr>
                <p:cNvSpPr/>
                <p:nvPr/>
              </p:nvSpPr>
              <p:spPr>
                <a:xfrm>
                  <a:off x="6576875" y="4018472"/>
                  <a:ext cx="92700" cy="93000"/>
                </a:xfrm>
                <a:prstGeom prst="ellipse">
                  <a:avLst/>
                </a:prstGeom>
                <a:solidFill>
                  <a:srgbClr val="868A8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sp>
          <p:nvSpPr>
            <p:cNvPr id="347" name="Google Shape;4437;p326">
              <a:extLst>
                <a:ext uri="{FF2B5EF4-FFF2-40B4-BE49-F238E27FC236}">
                  <a16:creationId xmlns:a16="http://schemas.microsoft.com/office/drawing/2014/main" id="{59B34FB0-5357-3792-7BDD-20FEBAAFFFD1}"/>
                </a:ext>
              </a:extLst>
            </p:cNvPr>
            <p:cNvSpPr/>
            <p:nvPr/>
          </p:nvSpPr>
          <p:spPr>
            <a:xfrm>
              <a:off x="2065749" y="2797136"/>
              <a:ext cx="7663069" cy="377687"/>
            </a:xfrm>
            <a:custGeom>
              <a:avLst/>
              <a:gdLst/>
              <a:ahLst/>
              <a:cxnLst/>
              <a:rect l="l" t="t" r="r" b="b"/>
              <a:pathLst>
                <a:path w="7663069" h="377687" extrusionOk="0">
                  <a:moveTo>
                    <a:pt x="0" y="357809"/>
                  </a:moveTo>
                  <a:lnTo>
                    <a:pt x="715617" y="0"/>
                  </a:lnTo>
                  <a:lnTo>
                    <a:pt x="1659835" y="377687"/>
                  </a:lnTo>
                  <a:lnTo>
                    <a:pt x="2266122" y="149087"/>
                  </a:lnTo>
                  <a:lnTo>
                    <a:pt x="2842591" y="357809"/>
                  </a:lnTo>
                  <a:lnTo>
                    <a:pt x="3568148" y="9939"/>
                  </a:lnTo>
                  <a:lnTo>
                    <a:pt x="4263887" y="367748"/>
                  </a:lnTo>
                  <a:lnTo>
                    <a:pt x="4979504" y="9939"/>
                  </a:lnTo>
                  <a:lnTo>
                    <a:pt x="5794513" y="159026"/>
                  </a:lnTo>
                  <a:lnTo>
                    <a:pt x="6400800" y="367748"/>
                  </a:lnTo>
                  <a:lnTo>
                    <a:pt x="7116417" y="9939"/>
                  </a:lnTo>
                  <a:lnTo>
                    <a:pt x="7663069" y="248479"/>
                  </a:lnTo>
                </a:path>
              </a:pathLst>
            </a:custGeom>
            <a:noFill/>
            <a:ln w="28575"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58" name="Google Shape;4446;p326">
            <a:extLst>
              <a:ext uri="{FF2B5EF4-FFF2-40B4-BE49-F238E27FC236}">
                <a16:creationId xmlns:a16="http://schemas.microsoft.com/office/drawing/2014/main" id="{E22C7B8C-5D41-307E-431D-CB77CDBDD478}"/>
              </a:ext>
            </a:extLst>
          </p:cNvPr>
          <p:cNvSpPr txBox="1"/>
          <p:nvPr/>
        </p:nvSpPr>
        <p:spPr>
          <a:xfrm rot="16200000">
            <a:off x="375694" y="3328658"/>
            <a:ext cx="2256300" cy="3387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Arial"/>
                <a:ea typeface="Arial"/>
                <a:cs typeface="Arial"/>
                <a:sym typeface="Arial"/>
              </a:rPr>
              <a:t>Head-Based Sampling</a:t>
            </a:r>
            <a:endParaRPr sz="1800" dirty="0">
              <a:solidFill>
                <a:schemeClr val="dk1"/>
              </a:solidFill>
              <a:latin typeface="Arial"/>
              <a:ea typeface="Arial"/>
              <a:cs typeface="Arial"/>
              <a:sym typeface="Arial"/>
            </a:endParaRPr>
          </a:p>
        </p:txBody>
      </p:sp>
      <p:sp>
        <p:nvSpPr>
          <p:cNvPr id="459" name="Google Shape;4446;p326">
            <a:extLst>
              <a:ext uri="{FF2B5EF4-FFF2-40B4-BE49-F238E27FC236}">
                <a16:creationId xmlns:a16="http://schemas.microsoft.com/office/drawing/2014/main" id="{0FFB229C-D75C-BE1D-ADA4-631CCCFA08F5}"/>
              </a:ext>
            </a:extLst>
          </p:cNvPr>
          <p:cNvSpPr txBox="1"/>
          <p:nvPr/>
        </p:nvSpPr>
        <p:spPr>
          <a:xfrm rot="16200000">
            <a:off x="8940546" y="3274555"/>
            <a:ext cx="2256300" cy="3387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dirty="0">
                <a:solidFill>
                  <a:srgbClr val="000000"/>
                </a:solidFill>
                <a:latin typeface="Arial"/>
                <a:ea typeface="Arial"/>
                <a:cs typeface="Arial"/>
                <a:sym typeface="Arial"/>
              </a:rPr>
              <a:t>Tail</a:t>
            </a:r>
            <a:r>
              <a:rPr lang="en-US" sz="1600" b="1" i="0" u="none" strike="noStrike" cap="none" dirty="0">
                <a:solidFill>
                  <a:srgbClr val="000000"/>
                </a:solidFill>
                <a:latin typeface="Arial"/>
                <a:ea typeface="Arial"/>
                <a:cs typeface="Arial"/>
                <a:sym typeface="Arial"/>
              </a:rPr>
              <a:t>-Based Sampling</a:t>
            </a:r>
            <a:endParaRPr sz="1800" dirty="0">
              <a:solidFill>
                <a:schemeClr val="dk1"/>
              </a:solidFill>
              <a:latin typeface="Arial"/>
              <a:ea typeface="Arial"/>
              <a:cs typeface="Arial"/>
              <a:sym typeface="Arial"/>
            </a:endParaRPr>
          </a:p>
        </p:txBody>
      </p:sp>
      <p:cxnSp>
        <p:nvCxnSpPr>
          <p:cNvPr id="461" name="Straight Connector 460">
            <a:extLst>
              <a:ext uri="{FF2B5EF4-FFF2-40B4-BE49-F238E27FC236}">
                <a16:creationId xmlns:a16="http://schemas.microsoft.com/office/drawing/2014/main" id="{C8A12D0E-E01E-5634-4F3B-5C733188E1B2}"/>
              </a:ext>
            </a:extLst>
          </p:cNvPr>
          <p:cNvCxnSpPr>
            <a:cxnSpLocks/>
          </p:cNvCxnSpPr>
          <p:nvPr/>
        </p:nvCxnSpPr>
        <p:spPr>
          <a:xfrm flipV="1">
            <a:off x="8447522" y="2933226"/>
            <a:ext cx="735696" cy="35152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F34FC907-2F13-AD0D-9F5D-6B313F3CD550}"/>
              </a:ext>
            </a:extLst>
          </p:cNvPr>
          <p:cNvCxnSpPr>
            <a:cxnSpLocks/>
          </p:cNvCxnSpPr>
          <p:nvPr/>
        </p:nvCxnSpPr>
        <p:spPr>
          <a:xfrm>
            <a:off x="7853811" y="4498864"/>
            <a:ext cx="580187" cy="194500"/>
          </a:xfrm>
          <a:prstGeom prst="line">
            <a:avLst/>
          </a:prstGeom>
          <a:ln w="25400">
            <a:solidFill>
              <a:srgbClr val="FFB30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B34007A5-492D-CCBE-BC36-07D479B62D71}"/>
              </a:ext>
            </a:extLst>
          </p:cNvPr>
          <p:cNvCxnSpPr>
            <a:cxnSpLocks/>
          </p:cNvCxnSpPr>
          <p:nvPr/>
        </p:nvCxnSpPr>
        <p:spPr>
          <a:xfrm flipV="1">
            <a:off x="4908029" y="4341784"/>
            <a:ext cx="736042" cy="346455"/>
          </a:xfrm>
          <a:prstGeom prst="line">
            <a:avLst/>
          </a:prstGeom>
          <a:ln w="25400">
            <a:solidFill>
              <a:srgbClr val="FFB300"/>
            </a:solidFill>
          </a:ln>
        </p:spPr>
        <p:style>
          <a:lnRef idx="1">
            <a:schemeClr val="accent1"/>
          </a:lnRef>
          <a:fillRef idx="0">
            <a:schemeClr val="accent1"/>
          </a:fillRef>
          <a:effectRef idx="0">
            <a:schemeClr val="accent1"/>
          </a:effectRef>
          <a:fontRef idx="minor">
            <a:schemeClr val="tx1"/>
          </a:fontRef>
        </p:style>
      </p:cxnSp>
      <p:sp>
        <p:nvSpPr>
          <p:cNvPr id="471" name="Google Shape;4451;p326">
            <a:extLst>
              <a:ext uri="{FF2B5EF4-FFF2-40B4-BE49-F238E27FC236}">
                <a16:creationId xmlns:a16="http://schemas.microsoft.com/office/drawing/2014/main" id="{A4D25382-5FE0-991B-C4A4-4A555EDE14CD}"/>
              </a:ext>
            </a:extLst>
          </p:cNvPr>
          <p:cNvSpPr/>
          <p:nvPr/>
        </p:nvSpPr>
        <p:spPr>
          <a:xfrm>
            <a:off x="1853313" y="1877733"/>
            <a:ext cx="1408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868A8D"/>
              </a:buClr>
              <a:buSzPts val="1400"/>
              <a:buFont typeface="Arial"/>
              <a:buNone/>
            </a:pPr>
            <a:r>
              <a:rPr lang="en-US" sz="1000" b="1" i="0" u="none" strike="noStrike" cap="none" dirty="0">
                <a:solidFill>
                  <a:schemeClr val="dk1"/>
                </a:solidFill>
                <a:latin typeface="Arial"/>
                <a:ea typeface="Arial"/>
                <a:cs typeface="Arial"/>
                <a:sym typeface="Arial"/>
              </a:rPr>
              <a:t>START TRACE</a:t>
            </a:r>
            <a:endParaRPr sz="1000" b="1" dirty="0">
              <a:solidFill>
                <a:schemeClr val="dk1"/>
              </a:solidFill>
              <a:latin typeface="Arial"/>
              <a:ea typeface="Arial"/>
              <a:cs typeface="Arial"/>
              <a:sym typeface="Arial"/>
            </a:endParaRPr>
          </a:p>
        </p:txBody>
      </p:sp>
      <p:sp>
        <p:nvSpPr>
          <p:cNvPr id="472" name="Google Shape;4452;p326">
            <a:extLst>
              <a:ext uri="{FF2B5EF4-FFF2-40B4-BE49-F238E27FC236}">
                <a16:creationId xmlns:a16="http://schemas.microsoft.com/office/drawing/2014/main" id="{1A8939D1-F20D-0529-4C01-6EB38BA7B08F}"/>
              </a:ext>
            </a:extLst>
          </p:cNvPr>
          <p:cNvSpPr/>
          <p:nvPr/>
        </p:nvSpPr>
        <p:spPr>
          <a:xfrm>
            <a:off x="8999681" y="1877733"/>
            <a:ext cx="1220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868A8D"/>
              </a:buClr>
              <a:buSzPts val="1400"/>
              <a:buFont typeface="Arial"/>
              <a:buNone/>
            </a:pPr>
            <a:r>
              <a:rPr lang="en-US" sz="1000" b="1" i="0" u="none" strike="noStrike" cap="none" dirty="0">
                <a:solidFill>
                  <a:schemeClr val="dk1"/>
                </a:solidFill>
                <a:latin typeface="Arial"/>
                <a:ea typeface="Arial"/>
                <a:cs typeface="Arial"/>
                <a:sym typeface="Arial"/>
              </a:rPr>
              <a:t>END TRACE</a:t>
            </a:r>
            <a:endParaRPr sz="1000" b="1" dirty="0">
              <a:solidFill>
                <a:schemeClr val="dk1"/>
              </a:solidFill>
              <a:latin typeface="Arial"/>
              <a:ea typeface="Arial"/>
              <a:cs typeface="Arial"/>
              <a:sym typeface="Arial"/>
            </a:endParaRPr>
          </a:p>
        </p:txBody>
      </p:sp>
      <p:sp>
        <p:nvSpPr>
          <p:cNvPr id="473" name="TextBox 472">
            <a:extLst>
              <a:ext uri="{FF2B5EF4-FFF2-40B4-BE49-F238E27FC236}">
                <a16:creationId xmlns:a16="http://schemas.microsoft.com/office/drawing/2014/main" id="{1237DE81-031D-4CFA-B7AE-68983A18C522}"/>
              </a:ext>
            </a:extLst>
          </p:cNvPr>
          <p:cNvSpPr txBox="1"/>
          <p:nvPr/>
        </p:nvSpPr>
        <p:spPr>
          <a:xfrm>
            <a:off x="858607" y="5058502"/>
            <a:ext cx="2257431" cy="1199626"/>
          </a:xfrm>
          <a:prstGeom prst="rect">
            <a:avLst/>
          </a:prstGeom>
          <a:noFill/>
        </p:spPr>
        <p:txBody>
          <a:bodyPr wrap="square" lIns="0" tIns="45720" rIns="0" bIns="0" rtlCol="0">
            <a:noAutofit/>
          </a:bodyPr>
          <a:lstStyle/>
          <a:p>
            <a:pPr algn="l">
              <a:lnSpc>
                <a:spcPct val="114000"/>
              </a:lnSpc>
              <a:spcBef>
                <a:spcPts val="300"/>
              </a:spcBef>
              <a:spcAft>
                <a:spcPts val="300"/>
              </a:spcAft>
            </a:pPr>
            <a:r>
              <a:rPr lang="en-US" sz="1400" kern="100" dirty="0">
                <a:latin typeface="+mj-lt"/>
              </a:rPr>
              <a:t>Purely random</a:t>
            </a:r>
          </a:p>
          <a:p>
            <a:pPr algn="l">
              <a:lnSpc>
                <a:spcPct val="114000"/>
              </a:lnSpc>
              <a:spcBef>
                <a:spcPts val="300"/>
              </a:spcBef>
              <a:spcAft>
                <a:spcPts val="300"/>
              </a:spcAft>
            </a:pPr>
            <a:r>
              <a:rPr lang="en-US" sz="1400" kern="100" dirty="0">
                <a:latin typeface="+mj-lt"/>
              </a:rPr>
              <a:t>Retention rate = Coverage</a:t>
            </a:r>
          </a:p>
        </p:txBody>
      </p:sp>
      <p:sp>
        <p:nvSpPr>
          <p:cNvPr id="474" name="TextBox 473">
            <a:extLst>
              <a:ext uri="{FF2B5EF4-FFF2-40B4-BE49-F238E27FC236}">
                <a16:creationId xmlns:a16="http://schemas.microsoft.com/office/drawing/2014/main" id="{11ACDBFD-2670-CCEB-E9BB-135BA90DA4B2}"/>
              </a:ext>
            </a:extLst>
          </p:cNvPr>
          <p:cNvSpPr txBox="1"/>
          <p:nvPr/>
        </p:nvSpPr>
        <p:spPr>
          <a:xfrm>
            <a:off x="9148041" y="4975253"/>
            <a:ext cx="2257431" cy="1199626"/>
          </a:xfrm>
          <a:prstGeom prst="rect">
            <a:avLst/>
          </a:prstGeom>
          <a:noFill/>
        </p:spPr>
        <p:txBody>
          <a:bodyPr wrap="square" lIns="0" tIns="45720" rIns="0" bIns="0" rtlCol="0">
            <a:noAutofit/>
          </a:bodyPr>
          <a:lstStyle/>
          <a:p>
            <a:pPr algn="l">
              <a:lnSpc>
                <a:spcPct val="114000"/>
              </a:lnSpc>
              <a:spcBef>
                <a:spcPts val="300"/>
              </a:spcBef>
              <a:spcAft>
                <a:spcPts val="300"/>
              </a:spcAft>
            </a:pPr>
            <a:r>
              <a:rPr lang="en-US" sz="1400" kern="100" dirty="0">
                <a:latin typeface="+mj-lt"/>
              </a:rPr>
              <a:t>Not really random</a:t>
            </a:r>
          </a:p>
          <a:p>
            <a:pPr algn="l">
              <a:lnSpc>
                <a:spcPct val="114000"/>
              </a:lnSpc>
              <a:spcBef>
                <a:spcPts val="300"/>
              </a:spcBef>
              <a:spcAft>
                <a:spcPts val="300"/>
              </a:spcAft>
            </a:pPr>
            <a:r>
              <a:rPr lang="en-US" sz="1400" kern="100" dirty="0">
                <a:latin typeface="+mj-lt"/>
              </a:rPr>
              <a:t>Fault rate = Coverage</a:t>
            </a:r>
          </a:p>
        </p:txBody>
      </p:sp>
    </p:spTree>
    <p:extLst>
      <p:ext uri="{BB962C8B-B14F-4D97-AF65-F5344CB8AC3E}">
        <p14:creationId xmlns:p14="http://schemas.microsoft.com/office/powerpoint/2010/main" val="263431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56"/>
        <p:cNvGrpSpPr/>
        <p:nvPr/>
      </p:nvGrpSpPr>
      <p:grpSpPr>
        <a:xfrm>
          <a:off x="0" y="0"/>
          <a:ext cx="0" cy="0"/>
          <a:chOff x="0" y="0"/>
          <a:chExt cx="0" cy="0"/>
        </a:xfrm>
      </p:grpSpPr>
      <p:sp>
        <p:nvSpPr>
          <p:cNvPr id="4457" name="Google Shape;4457;p327"/>
          <p:cNvSpPr/>
          <p:nvPr/>
        </p:nvSpPr>
        <p:spPr>
          <a:xfrm>
            <a:off x="1331582" y="963927"/>
            <a:ext cx="2572719" cy="523218"/>
          </a:xfrm>
          <a:prstGeom prst="rect">
            <a:avLst/>
          </a:prstGeom>
          <a:noFill/>
          <a:ln w="12700" cap="flat" cmpd="sng">
            <a:solidFill>
              <a:schemeClr val="l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S</a:t>
            </a:r>
            <a:r>
              <a:rPr lang="en-US" sz="2800" i="0" u="none" strike="noStrike" cap="none">
                <a:solidFill>
                  <a:schemeClr val="dk1"/>
                </a:solidFill>
                <a:latin typeface="Arial"/>
                <a:ea typeface="Arial"/>
                <a:cs typeface="Arial"/>
                <a:sym typeface="Arial"/>
              </a:rPr>
              <a:t>ampling</a:t>
            </a:r>
            <a:endParaRPr/>
          </a:p>
        </p:txBody>
      </p:sp>
      <p:sp>
        <p:nvSpPr>
          <p:cNvPr id="4458" name="Google Shape;4458;p327"/>
          <p:cNvSpPr/>
          <p:nvPr/>
        </p:nvSpPr>
        <p:spPr>
          <a:xfrm>
            <a:off x="6449682" y="963927"/>
            <a:ext cx="2572719" cy="523218"/>
          </a:xfrm>
          <a:prstGeom prst="rect">
            <a:avLst/>
          </a:prstGeom>
          <a:noFill/>
          <a:ln w="12700" cap="flat" cmpd="sng">
            <a:solidFill>
              <a:schemeClr val="l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i="0" u="none" strike="noStrike" cap="none">
                <a:solidFill>
                  <a:schemeClr val="dk1"/>
                </a:solidFill>
                <a:latin typeface="Arial"/>
                <a:ea typeface="Arial"/>
                <a:cs typeface="Arial"/>
                <a:sym typeface="Arial"/>
              </a:rPr>
              <a:t>No Sampling</a:t>
            </a:r>
            <a:endParaRPr/>
          </a:p>
        </p:txBody>
      </p:sp>
      <p:pic>
        <p:nvPicPr>
          <p:cNvPr id="4459" name="Google Shape;4459;p327"/>
          <p:cNvPicPr preferRelativeResize="0"/>
          <p:nvPr/>
        </p:nvPicPr>
        <p:blipFill rotWithShape="1">
          <a:blip r:embed="rId3">
            <a:alphaModFix/>
          </a:blip>
          <a:srcRect t="10172"/>
          <a:stretch/>
        </p:blipFill>
        <p:spPr>
          <a:xfrm>
            <a:off x="643966" y="1479652"/>
            <a:ext cx="11047057" cy="49616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472;p329" descr="A close up of a logo&#10;&#10;Description automatically generated">
            <a:extLst>
              <a:ext uri="{FF2B5EF4-FFF2-40B4-BE49-F238E27FC236}">
                <a16:creationId xmlns:a16="http://schemas.microsoft.com/office/drawing/2014/main" id="{D3F06B62-759D-9403-AEEE-005A0635F565}"/>
              </a:ext>
            </a:extLst>
          </p:cNvPr>
          <p:cNvPicPr preferRelativeResize="0">
            <a:picLocks/>
          </p:cNvPicPr>
          <p:nvPr/>
        </p:nvPicPr>
        <p:blipFill rotWithShape="1">
          <a:blip r:embed="rId2"/>
          <a:stretch/>
        </p:blipFill>
        <p:spPr>
          <a:xfrm>
            <a:off x="6342242" y="89682"/>
            <a:ext cx="5600782" cy="6768318"/>
          </a:xfrm>
          <a:prstGeom prst="rect">
            <a:avLst/>
          </a:prstGeom>
          <a:noFill/>
          <a:ln>
            <a:noFill/>
          </a:ln>
        </p:spPr>
      </p:pic>
      <p:sp>
        <p:nvSpPr>
          <p:cNvPr id="2" name="Text Placeholder 1">
            <a:extLst>
              <a:ext uri="{FF2B5EF4-FFF2-40B4-BE49-F238E27FC236}">
                <a16:creationId xmlns:a16="http://schemas.microsoft.com/office/drawing/2014/main" id="{95E2B799-768B-07ED-3F2A-43D72B67E7D1}"/>
              </a:ext>
            </a:extLst>
          </p:cNvPr>
          <p:cNvSpPr>
            <a:spLocks noGrp="1"/>
          </p:cNvSpPr>
          <p:nvPr>
            <p:ph idx="14"/>
          </p:nvPr>
        </p:nvSpPr>
        <p:spPr>
          <a:xfrm>
            <a:off x="469222" y="1967113"/>
            <a:ext cx="5626777" cy="4427060"/>
          </a:xfrm>
        </p:spPr>
        <p:txBody>
          <a:bodyPr>
            <a:normAutofit/>
          </a:bodyPr>
          <a:lstStyle/>
          <a:p>
            <a:r>
              <a:rPr lang="en-US" sz="2000" dirty="0"/>
              <a:t>Changes behavior from Descriptive to Inferential</a:t>
            </a:r>
          </a:p>
          <a:p>
            <a:r>
              <a:rPr lang="en-US" sz="2000" dirty="0"/>
              <a:t>Can hide outlier behavior</a:t>
            </a:r>
          </a:p>
          <a:p>
            <a:pPr lvl="1"/>
            <a:r>
              <a:rPr lang="en-US" sz="2000" dirty="0"/>
              <a:t>Metrics are not usually sampled</a:t>
            </a:r>
          </a:p>
          <a:p>
            <a:r>
              <a:rPr lang="en-US" sz="2000" dirty="0"/>
              <a:t>May make forensics tougher</a:t>
            </a:r>
          </a:p>
          <a:p>
            <a:pPr lvl="1"/>
            <a:r>
              <a:rPr lang="en-US" sz="2000" dirty="0"/>
              <a:t>Lack of direct correlation</a:t>
            </a:r>
          </a:p>
          <a:p>
            <a:r>
              <a:rPr lang="en-US" sz="2000" dirty="0"/>
              <a:t>A necessary evil</a:t>
            </a:r>
          </a:p>
          <a:p>
            <a:endParaRPr lang="en-US" sz="2000" dirty="0"/>
          </a:p>
        </p:txBody>
      </p:sp>
      <p:sp>
        <p:nvSpPr>
          <p:cNvPr id="3" name="Title 2">
            <a:extLst>
              <a:ext uri="{FF2B5EF4-FFF2-40B4-BE49-F238E27FC236}">
                <a16:creationId xmlns:a16="http://schemas.microsoft.com/office/drawing/2014/main" id="{50F23A10-9322-2026-B38A-7CAC29BB8805}"/>
              </a:ext>
            </a:extLst>
          </p:cNvPr>
          <p:cNvSpPr>
            <a:spLocks noGrp="1"/>
          </p:cNvSpPr>
          <p:nvPr>
            <p:ph type="title"/>
          </p:nvPr>
        </p:nvSpPr>
        <p:spPr>
          <a:xfrm>
            <a:off x="457200" y="457200"/>
            <a:ext cx="5176157" cy="753995"/>
          </a:xfrm>
        </p:spPr>
        <p:txBody>
          <a:bodyPr anchor="t">
            <a:normAutofit/>
          </a:bodyPr>
          <a:lstStyle/>
          <a:p>
            <a:r>
              <a:rPr lang="en-US" dirty="0"/>
              <a:t>Sampling</a:t>
            </a:r>
          </a:p>
        </p:txBody>
      </p:sp>
      <p:sp>
        <p:nvSpPr>
          <p:cNvPr id="9" name="Text Placeholder 4">
            <a:extLst>
              <a:ext uri="{FF2B5EF4-FFF2-40B4-BE49-F238E27FC236}">
                <a16:creationId xmlns:a16="http://schemas.microsoft.com/office/drawing/2014/main" id="{7CE536F9-C005-EFD3-F5D7-1CFB3D229824}"/>
              </a:ext>
            </a:extLst>
          </p:cNvPr>
          <p:cNvSpPr>
            <a:spLocks noGrp="1"/>
          </p:cNvSpPr>
          <p:nvPr>
            <p:ph type="body" sz="quarter" idx="19"/>
          </p:nvPr>
        </p:nvSpPr>
        <p:spPr>
          <a:xfrm>
            <a:off x="11489503" y="6431001"/>
            <a:ext cx="245678" cy="245297"/>
          </a:xfrm>
        </p:spPr>
        <p:txBody>
          <a:bodyPr>
            <a:normAutofit fontScale="62500" lnSpcReduction="20000"/>
          </a:bodyPr>
          <a:lstStyle/>
          <a:p>
            <a:endParaRPr lang="en-US"/>
          </a:p>
        </p:txBody>
      </p:sp>
    </p:spTree>
    <p:extLst>
      <p:ext uri="{BB962C8B-B14F-4D97-AF65-F5344CB8AC3E}">
        <p14:creationId xmlns:p14="http://schemas.microsoft.com/office/powerpoint/2010/main" val="11135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A276BE-D761-7B79-26FE-5FA078796FD0}"/>
              </a:ext>
            </a:extLst>
          </p:cNvPr>
          <p:cNvSpPr>
            <a:spLocks noGrp="1"/>
          </p:cNvSpPr>
          <p:nvPr>
            <p:ph type="body" sz="quarter" idx="10"/>
          </p:nvPr>
        </p:nvSpPr>
        <p:spPr>
          <a:xfrm>
            <a:off x="457200" y="1315355"/>
            <a:ext cx="11277600" cy="3288464"/>
          </a:xfrm>
        </p:spPr>
        <p:txBody>
          <a:bodyPr/>
          <a:lstStyle/>
          <a:p>
            <a:r>
              <a:rPr lang="en-US" sz="2000" dirty="0"/>
              <a:t>Statistics are how we tend to analyze our metrics</a:t>
            </a:r>
          </a:p>
          <a:p>
            <a:r>
              <a:rPr lang="en-US" sz="2000" dirty="0"/>
              <a:t>Statistics are aggregation and reduction to reveal central tendencies</a:t>
            </a:r>
          </a:p>
          <a:p>
            <a:pPr lvl="1"/>
            <a:r>
              <a:rPr lang="en-US" sz="2000" dirty="0"/>
              <a:t>They do not show individual behavior</a:t>
            </a:r>
          </a:p>
          <a:p>
            <a:r>
              <a:rPr lang="en-US" sz="2000" dirty="0"/>
              <a:t>Most choices make use of very few basics</a:t>
            </a:r>
          </a:p>
          <a:p>
            <a:pPr lvl="1"/>
            <a:r>
              <a:rPr lang="en-US" sz="2000" dirty="0"/>
              <a:t>But other choices may show amazing inferential results</a:t>
            </a:r>
          </a:p>
          <a:p>
            <a:r>
              <a:rPr lang="en-US" sz="2000" dirty="0"/>
              <a:t>And finally</a:t>
            </a:r>
            <a:br>
              <a:rPr lang="en-US" sz="2000" dirty="0"/>
            </a:br>
            <a:endParaRPr lang="en-US" sz="2000" dirty="0"/>
          </a:p>
        </p:txBody>
      </p:sp>
      <p:sp>
        <p:nvSpPr>
          <p:cNvPr id="3" name="Title 2">
            <a:extLst>
              <a:ext uri="{FF2B5EF4-FFF2-40B4-BE49-F238E27FC236}">
                <a16:creationId xmlns:a16="http://schemas.microsoft.com/office/drawing/2014/main" id="{B5A36881-7EB9-D320-E87A-91CF2AFAE28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55630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A276BE-D761-7B79-26FE-5FA078796FD0}"/>
              </a:ext>
            </a:extLst>
          </p:cNvPr>
          <p:cNvSpPr>
            <a:spLocks noGrp="1"/>
          </p:cNvSpPr>
          <p:nvPr>
            <p:ph type="body" sz="quarter" idx="10"/>
          </p:nvPr>
        </p:nvSpPr>
        <p:spPr>
          <a:xfrm>
            <a:off x="457200" y="1315355"/>
            <a:ext cx="11277600" cy="3288464"/>
          </a:xfrm>
        </p:spPr>
        <p:txBody>
          <a:bodyPr/>
          <a:lstStyle/>
          <a:p>
            <a:r>
              <a:rPr lang="en-US" sz="2000" dirty="0"/>
              <a:t>Statistics are how we tend to analyze our metrics</a:t>
            </a:r>
          </a:p>
          <a:p>
            <a:r>
              <a:rPr lang="en-US" sz="2000" dirty="0"/>
              <a:t>Statistics are aggregation and reduction to reveal central tendencies</a:t>
            </a:r>
          </a:p>
          <a:p>
            <a:pPr lvl="1"/>
            <a:r>
              <a:rPr lang="en-US" sz="2000" dirty="0"/>
              <a:t>They do not show individual behavior</a:t>
            </a:r>
          </a:p>
          <a:p>
            <a:r>
              <a:rPr lang="en-US" sz="2000" dirty="0"/>
              <a:t>Most choices make use of very few basics</a:t>
            </a:r>
          </a:p>
          <a:p>
            <a:pPr lvl="1"/>
            <a:r>
              <a:rPr lang="en-US" sz="2000" dirty="0"/>
              <a:t>But other choices may show amazing inferential results</a:t>
            </a:r>
          </a:p>
          <a:p>
            <a:r>
              <a:rPr lang="en-US" sz="2000" dirty="0"/>
              <a:t>And finally</a:t>
            </a:r>
            <a:br>
              <a:rPr lang="en-US" sz="2000" dirty="0"/>
            </a:br>
            <a:endParaRPr lang="en-US" sz="2000" dirty="0"/>
          </a:p>
        </p:txBody>
      </p:sp>
      <p:sp>
        <p:nvSpPr>
          <p:cNvPr id="3" name="Title 2">
            <a:extLst>
              <a:ext uri="{FF2B5EF4-FFF2-40B4-BE49-F238E27FC236}">
                <a16:creationId xmlns:a16="http://schemas.microsoft.com/office/drawing/2014/main" id="{B5A36881-7EB9-D320-E87A-91CF2AFAE28E}"/>
              </a:ext>
            </a:extLst>
          </p:cNvPr>
          <p:cNvSpPr>
            <a:spLocks noGrp="1"/>
          </p:cNvSpPr>
          <p:nvPr>
            <p:ph type="title"/>
          </p:nvPr>
        </p:nvSpPr>
        <p:spPr/>
        <p:txBody>
          <a:bodyPr/>
          <a:lstStyle/>
          <a:p>
            <a:r>
              <a:rPr lang="en-US" dirty="0"/>
              <a:t>Summary</a:t>
            </a:r>
          </a:p>
        </p:txBody>
      </p:sp>
      <p:sp>
        <p:nvSpPr>
          <p:cNvPr id="4" name="Rectangle 3">
            <a:extLst>
              <a:ext uri="{FF2B5EF4-FFF2-40B4-BE49-F238E27FC236}">
                <a16:creationId xmlns:a16="http://schemas.microsoft.com/office/drawing/2014/main" id="{9AC65587-BE82-A01D-CD6F-CFA1F7F03D72}"/>
              </a:ext>
            </a:extLst>
          </p:cNvPr>
          <p:cNvSpPr/>
          <p:nvPr/>
        </p:nvSpPr>
        <p:spPr>
          <a:xfrm>
            <a:off x="1235452" y="4389122"/>
            <a:ext cx="9978887" cy="1815882"/>
          </a:xfrm>
          <a:prstGeom prst="rect">
            <a:avLst/>
          </a:prstGeom>
        </p:spPr>
        <p:txBody>
          <a:bodyPr wrap="square">
            <a:spAutoFit/>
          </a:bodyPr>
          <a:lstStyle/>
          <a:p>
            <a:r>
              <a:rPr lang="en-US" sz="2800" b="1" i="1" dirty="0"/>
              <a:t>The most effective debugging tool is still careful thought, coupled with judiciously placed print statements.</a:t>
            </a:r>
          </a:p>
          <a:p>
            <a:endParaRPr lang="en-US" sz="2800" b="1" i="1" dirty="0"/>
          </a:p>
          <a:p>
            <a:r>
              <a:rPr lang="en-US" sz="2800" b="1" i="1" dirty="0"/>
              <a:t>-</a:t>
            </a:r>
            <a:r>
              <a:rPr lang="en-US" sz="2800" b="1" dirty="0"/>
              <a:t>Brian Kernighan </a:t>
            </a:r>
            <a:r>
              <a:rPr lang="en-US" sz="2800" b="1" i="1" u="sng" dirty="0"/>
              <a:t>Unix for Beginners</a:t>
            </a:r>
            <a:r>
              <a:rPr lang="en-US" sz="2800" b="1" u="sng" dirty="0"/>
              <a:t> </a:t>
            </a:r>
            <a:r>
              <a:rPr lang="en-US" sz="2800" b="1" dirty="0"/>
              <a:t>1979</a:t>
            </a:r>
          </a:p>
        </p:txBody>
      </p:sp>
    </p:spTree>
    <p:extLst>
      <p:ext uri="{BB962C8B-B14F-4D97-AF65-F5344CB8AC3E}">
        <p14:creationId xmlns:p14="http://schemas.microsoft.com/office/powerpoint/2010/main" val="155514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3811-7B8D-5B43-2A67-02B46466317C}"/>
              </a:ext>
            </a:extLst>
          </p:cNvPr>
          <p:cNvSpPr>
            <a:spLocks noGrp="1"/>
          </p:cNvSpPr>
          <p:nvPr>
            <p:ph type="title"/>
          </p:nvPr>
        </p:nvSpPr>
        <p:spPr>
          <a:xfrm>
            <a:off x="2002023" y="2148187"/>
            <a:ext cx="7415242" cy="2561626"/>
          </a:xfrm>
        </p:spPr>
        <p:txBody>
          <a:bodyPr/>
          <a:lstStyle/>
          <a:p>
            <a:r>
              <a:rPr lang="en-US" dirty="0">
                <a:solidFill>
                  <a:schemeClr val="bg1"/>
                </a:solidFill>
              </a:rPr>
              <a:t>D(9) = </a:t>
            </a:r>
            <a:r>
              <a:rPr lang="en-US" b="0" i="0" dirty="0">
                <a:solidFill>
                  <a:schemeClr val="bg1"/>
                </a:solidFill>
                <a:effectLst/>
                <a:latin typeface="Segoe UI" panose="020B0502040204020203" pitchFamily="34" charset="0"/>
              </a:rPr>
              <a:t>286 386 577 668 298 411 128 469 151 667 598 498 812 366</a:t>
            </a:r>
            <a:endParaRPr lang="en-US" dirty="0">
              <a:solidFill>
                <a:schemeClr val="bg1"/>
              </a:solidFill>
            </a:endParaRPr>
          </a:p>
        </p:txBody>
      </p:sp>
    </p:spTree>
    <p:extLst>
      <p:ext uri="{BB962C8B-B14F-4D97-AF65-F5344CB8AC3E}">
        <p14:creationId xmlns:p14="http://schemas.microsoft.com/office/powerpoint/2010/main" val="424118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1482-C753-08AC-1978-7D40D8C265C7}"/>
              </a:ext>
            </a:extLst>
          </p:cNvPr>
          <p:cNvSpPr>
            <a:spLocks noGrp="1"/>
          </p:cNvSpPr>
          <p:nvPr>
            <p:ph type="title"/>
          </p:nvPr>
        </p:nvSpPr>
        <p:spPr>
          <a:xfrm>
            <a:off x="4824459" y="1181658"/>
            <a:ext cx="2543083" cy="995083"/>
          </a:xfrm>
        </p:spPr>
        <p:txBody>
          <a:bodyPr/>
          <a:lstStyle/>
          <a:p>
            <a:r>
              <a:rPr lang="en-US" sz="4800" b="1" dirty="0"/>
              <a:t>Thanks!</a:t>
            </a:r>
            <a:endParaRPr lang="en-US" dirty="0"/>
          </a:p>
        </p:txBody>
      </p:sp>
      <p:sp>
        <p:nvSpPr>
          <p:cNvPr id="3" name="Text Placeholder 2">
            <a:extLst>
              <a:ext uri="{FF2B5EF4-FFF2-40B4-BE49-F238E27FC236}">
                <a16:creationId xmlns:a16="http://schemas.microsoft.com/office/drawing/2014/main" id="{D2432FB7-B2F7-81E5-0FAA-A5A21930CC1E}"/>
              </a:ext>
            </a:extLst>
          </p:cNvPr>
          <p:cNvSpPr txBox="1">
            <a:spLocks/>
          </p:cNvSpPr>
          <p:nvPr/>
        </p:nvSpPr>
        <p:spPr>
          <a:xfrm>
            <a:off x="733558" y="5222291"/>
            <a:ext cx="3648791" cy="595031"/>
          </a:xfrm>
          <a:prstGeom prst="rect">
            <a:avLst/>
          </a:prstGeom>
          <a:noFill/>
        </p:spPr>
        <p:txBody>
          <a:bodyPr vert="horz" lIns="0" tIns="45720" rIns="91440" bIns="45720" rtlCol="0">
            <a:noAutofit/>
          </a:bodyPr>
          <a:lstStyle>
            <a:lvl1pPr marL="1714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1pPr>
            <a:lvl2pPr marL="400050" indent="-171450" algn="l" defTabSz="914400" rtl="0" eaLnBrk="1" latinLnBrk="0" hangingPunct="1">
              <a:lnSpc>
                <a:spcPct val="114000"/>
              </a:lnSpc>
              <a:spcBef>
                <a:spcPts val="1200"/>
              </a:spcBef>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2pPr>
            <a:lvl3pPr marL="6286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smtClean="0">
                <a:solidFill>
                  <a:schemeClr val="tx1"/>
                </a:solidFill>
                <a:latin typeface="Arial" panose="020B0604020202020204" pitchFamily="34" charset="0"/>
                <a:ea typeface="+mn-ea"/>
                <a:cs typeface="Arial" panose="020B0604020202020204" pitchFamily="34" charset="0"/>
              </a:defRPr>
            </a:lvl3pPr>
            <a:lvl4pPr marL="857250" indent="-171450" algn="l" defTabSz="914400" rtl="0" eaLnBrk="1" latinLnBrk="0" hangingPunct="1">
              <a:lnSpc>
                <a:spcPct val="114000"/>
              </a:lnSpc>
              <a:spcBef>
                <a:spcPts val="1200"/>
              </a:spcBef>
              <a:spcAft>
                <a:spcPts val="0"/>
              </a:spcAft>
              <a:buFont typeface="Arial" panose="020B0604020202020204" pitchFamily="34" charset="0"/>
              <a:buChar char="•"/>
              <a:defRPr lang="en-US" sz="1600" kern="1200" spc="-20" dirty="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16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b="1" kern="100" cap="all" spc="50" baseline="0">
                <a:solidFill>
                  <a:schemeClr val="accent1"/>
                </a:solidFill>
                <a:latin typeface="Arial Narrow" panose="020B0606020202030204" pitchFamily="34" charset="0"/>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a:lstStyle>
          <a:p>
            <a:pPr marL="0" indent="0" algn="ctr">
              <a:buNone/>
            </a:pPr>
            <a:r>
              <a:rPr lang="en-US" sz="2800" b="1" dirty="0" err="1">
                <a:solidFill>
                  <a:schemeClr val="bg1"/>
                </a:solidFill>
              </a:rPr>
              <a:t>Linkedin</a:t>
            </a:r>
            <a:r>
              <a:rPr lang="en-US" sz="2800" b="1" dirty="0">
                <a:solidFill>
                  <a:schemeClr val="bg1"/>
                </a:solidFill>
              </a:rPr>
              <a:t>: in/</a:t>
            </a:r>
            <a:r>
              <a:rPr lang="en-US" sz="2800" b="1" dirty="0" err="1">
                <a:solidFill>
                  <a:schemeClr val="bg1"/>
                </a:solidFill>
              </a:rPr>
              <a:t>davemc</a:t>
            </a:r>
            <a:endParaRPr lang="en-US" sz="2800" b="1" dirty="0">
              <a:solidFill>
                <a:schemeClr val="bg1"/>
              </a:solidFill>
            </a:endParaRPr>
          </a:p>
        </p:txBody>
      </p:sp>
      <p:pic>
        <p:nvPicPr>
          <p:cNvPr id="4" name="Picture 3" descr="Qr code&#10;&#10;Description automatically generated">
            <a:extLst>
              <a:ext uri="{FF2B5EF4-FFF2-40B4-BE49-F238E27FC236}">
                <a16:creationId xmlns:a16="http://schemas.microsoft.com/office/drawing/2014/main" id="{CFEDE7AB-C6A1-1BF3-E344-F82327AE4F30}"/>
              </a:ext>
            </a:extLst>
          </p:cNvPr>
          <p:cNvPicPr>
            <a:picLocks noChangeAspect="1"/>
          </p:cNvPicPr>
          <p:nvPr/>
        </p:nvPicPr>
        <p:blipFill>
          <a:blip r:embed="rId3"/>
          <a:stretch>
            <a:fillRect/>
          </a:stretch>
        </p:blipFill>
        <p:spPr>
          <a:xfrm>
            <a:off x="1726434" y="3429000"/>
            <a:ext cx="1660256" cy="1660256"/>
          </a:xfrm>
          <a:prstGeom prst="rect">
            <a:avLst/>
          </a:prstGeom>
        </p:spPr>
      </p:pic>
      <p:pic>
        <p:nvPicPr>
          <p:cNvPr id="6" name="Picture 5" descr="Qr code&#10;&#10;Description automatically generated">
            <a:extLst>
              <a:ext uri="{FF2B5EF4-FFF2-40B4-BE49-F238E27FC236}">
                <a16:creationId xmlns:a16="http://schemas.microsoft.com/office/drawing/2014/main" id="{B65DD20B-57F4-57C5-0D29-D15FEEFA852C}"/>
              </a:ext>
            </a:extLst>
          </p:cNvPr>
          <p:cNvPicPr>
            <a:picLocks noChangeAspect="1"/>
          </p:cNvPicPr>
          <p:nvPr/>
        </p:nvPicPr>
        <p:blipFill>
          <a:blip r:embed="rId4"/>
          <a:stretch>
            <a:fillRect/>
          </a:stretch>
        </p:blipFill>
        <p:spPr>
          <a:xfrm>
            <a:off x="8873088" y="3430289"/>
            <a:ext cx="1658967" cy="1658967"/>
          </a:xfrm>
          <a:prstGeom prst="rect">
            <a:avLst/>
          </a:prstGeom>
        </p:spPr>
      </p:pic>
      <p:sp>
        <p:nvSpPr>
          <p:cNvPr id="7" name="Rectangle 6">
            <a:extLst>
              <a:ext uri="{FF2B5EF4-FFF2-40B4-BE49-F238E27FC236}">
                <a16:creationId xmlns:a16="http://schemas.microsoft.com/office/drawing/2014/main" id="{7DAE96AB-C2B8-5656-7CB6-5DE056A63863}"/>
              </a:ext>
            </a:extLst>
          </p:cNvPr>
          <p:cNvSpPr/>
          <p:nvPr/>
        </p:nvSpPr>
        <p:spPr>
          <a:xfrm>
            <a:off x="4724400" y="2721138"/>
            <a:ext cx="2743200" cy="2501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sz="3200" kern="100" dirty="0">
                <a:solidFill>
                  <a:schemeClr val="bg1"/>
                </a:solidFill>
                <a:latin typeface="+mj-lt"/>
              </a:rPr>
              <a:t>Slides on GitHub:</a:t>
            </a:r>
            <a:br>
              <a:rPr lang="en-US" sz="3200" kern="100" dirty="0">
                <a:solidFill>
                  <a:schemeClr val="bg1"/>
                </a:solidFill>
                <a:latin typeface="+mj-lt"/>
              </a:rPr>
            </a:br>
            <a:r>
              <a:rPr lang="en-US" sz="3200" kern="100" dirty="0" err="1">
                <a:solidFill>
                  <a:schemeClr val="bg1"/>
                </a:solidFill>
                <a:latin typeface="+mj-lt"/>
              </a:rPr>
              <a:t>dwmcallister</a:t>
            </a:r>
            <a:endParaRPr lang="en-US" sz="3200" kern="100" dirty="0">
              <a:solidFill>
                <a:schemeClr val="bg1"/>
              </a:solidFill>
              <a:latin typeface="+mj-lt"/>
            </a:endParaRPr>
          </a:p>
        </p:txBody>
      </p:sp>
      <p:sp>
        <p:nvSpPr>
          <p:cNvPr id="9" name="TextBox 8">
            <a:extLst>
              <a:ext uri="{FF2B5EF4-FFF2-40B4-BE49-F238E27FC236}">
                <a16:creationId xmlns:a16="http://schemas.microsoft.com/office/drawing/2014/main" id="{BB24651C-EBCC-E082-6490-6854787E143C}"/>
              </a:ext>
            </a:extLst>
          </p:cNvPr>
          <p:cNvSpPr txBox="1"/>
          <p:nvPr/>
        </p:nvSpPr>
        <p:spPr>
          <a:xfrm>
            <a:off x="7809651" y="5294102"/>
            <a:ext cx="4301667" cy="523220"/>
          </a:xfrm>
          <a:prstGeom prst="rect">
            <a:avLst/>
          </a:prstGeom>
          <a:noFill/>
        </p:spPr>
        <p:txBody>
          <a:bodyPr wrap="square">
            <a:spAutoFit/>
          </a:bodyPr>
          <a:lstStyle/>
          <a:p>
            <a:r>
              <a:rPr lang="en-US" sz="2800" dirty="0">
                <a:hlinkClick r:id="rId5"/>
              </a:rPr>
              <a:t>NGINX Community Slack</a:t>
            </a:r>
            <a:endParaRPr lang="en-US" sz="2800" dirty="0"/>
          </a:p>
        </p:txBody>
      </p:sp>
    </p:spTree>
    <p:extLst>
      <p:ext uri="{BB962C8B-B14F-4D97-AF65-F5344CB8AC3E}">
        <p14:creationId xmlns:p14="http://schemas.microsoft.com/office/powerpoint/2010/main" val="176520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25B8E05-D627-06DC-CE21-46A97F9209C4}"/>
              </a:ext>
            </a:extLst>
          </p:cNvPr>
          <p:cNvSpPr>
            <a:spLocks noGrp="1"/>
          </p:cNvSpPr>
          <p:nvPr>
            <p:ph idx="1"/>
          </p:nvPr>
        </p:nvSpPr>
        <p:spPr/>
        <p:txBody>
          <a:bodyPr/>
          <a:lstStyle/>
          <a:p>
            <a:r>
              <a:rPr lang="en-US" sz="4000" i="0" u="none" strike="noStrike" kern="0" cap="none" dirty="0">
                <a:latin typeface="Arial"/>
                <a:ea typeface="Arial"/>
                <a:cs typeface="Arial"/>
                <a:sym typeface="Arial"/>
              </a:rPr>
              <a:t>Quick:</a:t>
            </a:r>
            <a:br>
              <a:rPr lang="en-US" sz="4000" i="0" u="none" strike="noStrike" kern="0" cap="none" dirty="0">
                <a:latin typeface="Arial"/>
                <a:ea typeface="Arial"/>
                <a:cs typeface="Arial"/>
                <a:sym typeface="Arial"/>
              </a:rPr>
            </a:br>
            <a:r>
              <a:rPr lang="en-US" sz="4000" i="0" u="none" strike="noStrike" kern="0" cap="none" dirty="0">
                <a:latin typeface="Arial"/>
                <a:ea typeface="Arial"/>
                <a:cs typeface="Arial"/>
                <a:sym typeface="Arial"/>
              </a:rPr>
              <a:t>What’s the difference between </a:t>
            </a:r>
            <a:br>
              <a:rPr lang="en-US" sz="4000" i="0" u="none" strike="noStrike" kern="0" cap="none" dirty="0">
                <a:latin typeface="Arial"/>
                <a:ea typeface="Arial"/>
                <a:cs typeface="Arial"/>
                <a:sym typeface="Arial"/>
              </a:rPr>
            </a:br>
            <a:r>
              <a:rPr lang="en-US" sz="4000" i="0" u="none" strike="noStrike" kern="0" cap="none" dirty="0">
                <a:latin typeface="Arial"/>
                <a:ea typeface="Arial"/>
                <a:cs typeface="Arial"/>
                <a:sym typeface="Arial"/>
              </a:rPr>
              <a:t>Mean, Median and Mode?</a:t>
            </a:r>
          </a:p>
        </p:txBody>
      </p:sp>
      <p:sp>
        <p:nvSpPr>
          <p:cNvPr id="2" name="TextBox 1">
            <a:extLst>
              <a:ext uri="{FF2B5EF4-FFF2-40B4-BE49-F238E27FC236}">
                <a16:creationId xmlns:a16="http://schemas.microsoft.com/office/drawing/2014/main" id="{1DD77845-EE6F-F4A0-B7C8-229F3EBBC4A7}"/>
              </a:ext>
            </a:extLst>
          </p:cNvPr>
          <p:cNvSpPr txBox="1"/>
          <p:nvPr/>
        </p:nvSpPr>
        <p:spPr>
          <a:xfrm>
            <a:off x="2416361" y="5115460"/>
            <a:ext cx="7355542" cy="1129553"/>
          </a:xfrm>
          <a:prstGeom prst="rect">
            <a:avLst/>
          </a:prstGeom>
          <a:noFill/>
        </p:spPr>
        <p:txBody>
          <a:bodyPr wrap="square" lIns="0" tIns="45720" rIns="0" bIns="0" rtlCol="0">
            <a:noAutofit/>
          </a:bodyPr>
          <a:lstStyle/>
          <a:p>
            <a:pPr algn="l">
              <a:lnSpc>
                <a:spcPct val="114000"/>
              </a:lnSpc>
              <a:spcBef>
                <a:spcPts val="300"/>
              </a:spcBef>
              <a:spcAft>
                <a:spcPts val="300"/>
              </a:spcAft>
            </a:pPr>
            <a:r>
              <a:rPr lang="en-US" sz="2400" kern="100" dirty="0">
                <a:solidFill>
                  <a:schemeClr val="bg1"/>
                </a:solidFill>
                <a:latin typeface="+mj-lt"/>
              </a:rPr>
              <a:t>And for extra credit, What’s the 9</a:t>
            </a:r>
            <a:r>
              <a:rPr lang="en-US" sz="2400" kern="100" baseline="30000" dirty="0">
                <a:solidFill>
                  <a:schemeClr val="bg1"/>
                </a:solidFill>
                <a:latin typeface="+mj-lt"/>
              </a:rPr>
              <a:t>th</a:t>
            </a:r>
            <a:r>
              <a:rPr lang="en-US" sz="2400" kern="100" dirty="0">
                <a:solidFill>
                  <a:schemeClr val="bg1"/>
                </a:solidFill>
                <a:latin typeface="+mj-lt"/>
              </a:rPr>
              <a:t> Dedekind number?</a:t>
            </a:r>
          </a:p>
        </p:txBody>
      </p:sp>
    </p:spTree>
    <p:extLst>
      <p:ext uri="{BB962C8B-B14F-4D97-AF65-F5344CB8AC3E}">
        <p14:creationId xmlns:p14="http://schemas.microsoft.com/office/powerpoint/2010/main" val="3116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6A99F-B0EB-557F-6C3C-DEAA63B9B602}"/>
              </a:ext>
            </a:extLst>
          </p:cNvPr>
          <p:cNvSpPr>
            <a:spLocks noGrp="1"/>
          </p:cNvSpPr>
          <p:nvPr>
            <p:ph type="title"/>
          </p:nvPr>
        </p:nvSpPr>
        <p:spPr>
          <a:xfrm>
            <a:off x="457200" y="457201"/>
            <a:ext cx="11274552" cy="463550"/>
          </a:xfrm>
        </p:spPr>
        <p:txBody>
          <a:bodyPr vert="horz" lIns="0" tIns="0" rIns="0" bIns="0" rtlCol="0" anchor="t">
            <a:normAutofit/>
          </a:bodyPr>
          <a:lstStyle/>
          <a:p>
            <a:r>
              <a:rPr lang="en-US" b="1" kern="100" spc="-130" baseline="0" dirty="0">
                <a:latin typeface="+mj-lt"/>
                <a:ea typeface="+mj-ea"/>
                <a:cs typeface="+mj-cs"/>
              </a:rPr>
              <a:t>Monitoring is a numbers game</a:t>
            </a:r>
          </a:p>
        </p:txBody>
      </p:sp>
      <p:pic>
        <p:nvPicPr>
          <p:cNvPr id="3" name="Picture 2" descr="Table&#10;&#10;Description automatically generated with medium confidence">
            <a:extLst>
              <a:ext uri="{FF2B5EF4-FFF2-40B4-BE49-F238E27FC236}">
                <a16:creationId xmlns:a16="http://schemas.microsoft.com/office/drawing/2014/main" id="{DAA3CB52-92C0-939A-0687-054390582A76}"/>
              </a:ext>
            </a:extLst>
          </p:cNvPr>
          <p:cNvPicPr>
            <a:picLocks noChangeAspect="1"/>
          </p:cNvPicPr>
          <p:nvPr/>
        </p:nvPicPr>
        <p:blipFill>
          <a:blip r:embed="rId3"/>
          <a:stretch>
            <a:fillRect/>
          </a:stretch>
        </p:blipFill>
        <p:spPr>
          <a:xfrm>
            <a:off x="457200" y="2429302"/>
            <a:ext cx="5755200" cy="3237300"/>
          </a:xfrm>
          <a:prstGeom prst="rect">
            <a:avLst/>
          </a:prstGeom>
          <a:noFill/>
        </p:spPr>
      </p:pic>
      <p:sp>
        <p:nvSpPr>
          <p:cNvPr id="4" name="TextBox 3">
            <a:extLst>
              <a:ext uri="{FF2B5EF4-FFF2-40B4-BE49-F238E27FC236}">
                <a16:creationId xmlns:a16="http://schemas.microsoft.com/office/drawing/2014/main" id="{BBDDCA76-066C-6789-6268-882F1985BB31}"/>
              </a:ext>
            </a:extLst>
          </p:cNvPr>
          <p:cNvSpPr txBox="1"/>
          <p:nvPr/>
        </p:nvSpPr>
        <p:spPr>
          <a:xfrm>
            <a:off x="6268212" y="1967112"/>
            <a:ext cx="5463540" cy="4325738"/>
          </a:xfrm>
          <a:prstGeom prst="rect">
            <a:avLst/>
          </a:prstGeom>
        </p:spPr>
        <p:txBody>
          <a:bodyPr vert="horz" lIns="0" tIns="45720" rIns="91440" bIns="45720" rtlCol="0">
            <a:normAutofit lnSpcReduction="10000"/>
          </a:bodyPr>
          <a:lstStyle/>
          <a:p>
            <a:pPr marL="285750" indent="-171450">
              <a:lnSpc>
                <a:spcPct val="114000"/>
              </a:lnSpc>
              <a:spcBef>
                <a:spcPts val="1200"/>
              </a:spcBef>
              <a:spcAft>
                <a:spcPts val="300"/>
              </a:spcAft>
              <a:buFont typeface="Arial" panose="020B0604020202020204" pitchFamily="34" charset="0"/>
              <a:buChar char="•"/>
            </a:pPr>
            <a:r>
              <a:rPr lang="en-US" sz="2000" spc="-20" dirty="0">
                <a:latin typeface="Arial" panose="020B0604020202020204" pitchFamily="34" charset="0"/>
                <a:cs typeface="Arial" panose="020B0604020202020204" pitchFamily="34" charset="0"/>
              </a:rPr>
              <a:t>Metrics are numbers that represent selected behavior</a:t>
            </a:r>
          </a:p>
          <a:p>
            <a:pPr marL="285750" indent="-171450">
              <a:lnSpc>
                <a:spcPct val="114000"/>
              </a:lnSpc>
              <a:spcBef>
                <a:spcPts val="1200"/>
              </a:spcBef>
              <a:spcAft>
                <a:spcPts val="300"/>
              </a:spcAft>
              <a:buFont typeface="Arial" panose="020B0604020202020204" pitchFamily="34" charset="0"/>
              <a:buChar char="•"/>
            </a:pPr>
            <a:r>
              <a:rPr lang="en-US" sz="2000" spc="-20" dirty="0">
                <a:latin typeface="Arial" panose="020B0604020202020204" pitchFamily="34" charset="0"/>
                <a:cs typeface="Arial" panose="020B0604020202020204" pitchFamily="34" charset="0"/>
              </a:rPr>
              <a:t>Generally </a:t>
            </a:r>
          </a:p>
          <a:p>
            <a:pPr marL="742950" lvl="1" indent="-171450">
              <a:lnSpc>
                <a:spcPct val="114000"/>
              </a:lnSpc>
              <a:spcBef>
                <a:spcPts val="1200"/>
              </a:spcBef>
              <a:spcAft>
                <a:spcPts val="300"/>
              </a:spcAft>
              <a:buFont typeface="Arial" panose="020B0604020202020204" pitchFamily="34" charset="0"/>
              <a:buChar char="•"/>
            </a:pPr>
            <a:r>
              <a:rPr lang="en-US" sz="2000" spc="-20" dirty="0">
                <a:latin typeface="Arial" panose="020B0604020202020204" pitchFamily="34" charset="0"/>
                <a:cs typeface="Arial" panose="020B0604020202020204" pitchFamily="34" charset="0"/>
              </a:rPr>
              <a:t>Timestamped</a:t>
            </a:r>
          </a:p>
          <a:p>
            <a:pPr marL="742950" lvl="1" indent="-171450">
              <a:lnSpc>
                <a:spcPct val="114000"/>
              </a:lnSpc>
              <a:spcBef>
                <a:spcPts val="1200"/>
              </a:spcBef>
              <a:spcAft>
                <a:spcPts val="300"/>
              </a:spcAft>
              <a:buFont typeface="Arial" panose="020B0604020202020204" pitchFamily="34" charset="0"/>
              <a:buChar char="•"/>
            </a:pPr>
            <a:r>
              <a:rPr lang="en-US" sz="2000" spc="-20" dirty="0">
                <a:latin typeface="Arial" panose="020B0604020202020204" pitchFamily="34" charset="0"/>
                <a:cs typeface="Arial" panose="020B0604020202020204" pitchFamily="34" charset="0"/>
              </a:rPr>
              <a:t>Key-Values</a:t>
            </a:r>
          </a:p>
          <a:p>
            <a:pPr marL="285750" indent="-171450">
              <a:lnSpc>
                <a:spcPct val="114000"/>
              </a:lnSpc>
              <a:spcBef>
                <a:spcPts val="1200"/>
              </a:spcBef>
              <a:spcAft>
                <a:spcPts val="300"/>
              </a:spcAft>
              <a:buFont typeface="Arial" panose="020B0604020202020204" pitchFamily="34" charset="0"/>
              <a:buChar char="•"/>
            </a:pPr>
            <a:r>
              <a:rPr lang="en-US" sz="2000" spc="-20" dirty="0">
                <a:latin typeface="Arial" panose="020B0604020202020204" pitchFamily="34" charset="0"/>
                <a:cs typeface="Arial" panose="020B0604020202020204" pitchFamily="34" charset="0"/>
              </a:rPr>
              <a:t>Data, to be useful, must be</a:t>
            </a:r>
          </a:p>
          <a:p>
            <a:pPr marL="742950" lvl="1" indent="-171450">
              <a:lnSpc>
                <a:spcPct val="114000"/>
              </a:lnSpc>
              <a:spcBef>
                <a:spcPts val="1200"/>
              </a:spcBef>
              <a:spcAft>
                <a:spcPts val="300"/>
              </a:spcAft>
              <a:buFont typeface="Arial" panose="020B0604020202020204" pitchFamily="34" charset="0"/>
              <a:buChar char="•"/>
            </a:pPr>
            <a:r>
              <a:rPr lang="en-US" sz="2000" spc="-20" dirty="0">
                <a:latin typeface="Arial" panose="020B0604020202020204" pitchFamily="34" charset="0"/>
                <a:cs typeface="Arial" panose="020B0604020202020204" pitchFamily="34" charset="0"/>
              </a:rPr>
              <a:t>Aggregated</a:t>
            </a:r>
          </a:p>
          <a:p>
            <a:pPr marL="742950" lvl="1" indent="-171450">
              <a:lnSpc>
                <a:spcPct val="114000"/>
              </a:lnSpc>
              <a:spcBef>
                <a:spcPts val="1200"/>
              </a:spcBef>
              <a:spcAft>
                <a:spcPts val="300"/>
              </a:spcAft>
              <a:buFont typeface="Arial" panose="020B0604020202020204" pitchFamily="34" charset="0"/>
              <a:buChar char="•"/>
            </a:pPr>
            <a:r>
              <a:rPr lang="en-US" sz="2000" spc="-20" dirty="0">
                <a:latin typeface="Arial" panose="020B0604020202020204" pitchFamily="34" charset="0"/>
                <a:cs typeface="Arial" panose="020B0604020202020204" pitchFamily="34" charset="0"/>
              </a:rPr>
              <a:t>Analyzed</a:t>
            </a:r>
          </a:p>
          <a:p>
            <a:pPr marL="742950" lvl="1" indent="-171450">
              <a:lnSpc>
                <a:spcPct val="114000"/>
              </a:lnSpc>
              <a:spcBef>
                <a:spcPts val="1200"/>
              </a:spcBef>
              <a:spcAft>
                <a:spcPts val="300"/>
              </a:spcAft>
              <a:buFont typeface="Arial" panose="020B0604020202020204" pitchFamily="34" charset="0"/>
              <a:buChar char="•"/>
            </a:pPr>
            <a:r>
              <a:rPr lang="en-US" sz="2000" spc="-20" dirty="0">
                <a:latin typeface="Arial" panose="020B0604020202020204" pitchFamily="34" charset="0"/>
                <a:cs typeface="Arial" panose="020B0604020202020204" pitchFamily="34" charset="0"/>
              </a:rPr>
              <a:t>Visualized</a:t>
            </a:r>
          </a:p>
        </p:txBody>
      </p:sp>
    </p:spTree>
    <p:extLst>
      <p:ext uri="{BB962C8B-B14F-4D97-AF65-F5344CB8AC3E}">
        <p14:creationId xmlns:p14="http://schemas.microsoft.com/office/powerpoint/2010/main" val="645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D5355DA8-A80A-597D-61EB-0550BA305B79}"/>
              </a:ext>
            </a:extLst>
          </p:cNvPr>
          <p:cNvPicPr>
            <a:picLocks noChangeAspect="1"/>
          </p:cNvPicPr>
          <p:nvPr/>
        </p:nvPicPr>
        <p:blipFill>
          <a:blip r:embed="rId2"/>
          <a:stretch>
            <a:fillRect/>
          </a:stretch>
        </p:blipFill>
        <p:spPr>
          <a:xfrm>
            <a:off x="0" y="91441"/>
            <a:ext cx="4668926" cy="6766559"/>
          </a:xfrm>
          <a:prstGeom prst="rect">
            <a:avLst/>
          </a:prstGeom>
          <a:noFill/>
        </p:spPr>
      </p:pic>
      <p:sp>
        <p:nvSpPr>
          <p:cNvPr id="2" name="Text Placeholder 1">
            <a:extLst>
              <a:ext uri="{FF2B5EF4-FFF2-40B4-BE49-F238E27FC236}">
                <a16:creationId xmlns:a16="http://schemas.microsoft.com/office/drawing/2014/main" id="{6D2AFF2D-3A9C-765C-34FC-62FDF6E97CC6}"/>
              </a:ext>
            </a:extLst>
          </p:cNvPr>
          <p:cNvSpPr>
            <a:spLocks noGrp="1"/>
          </p:cNvSpPr>
          <p:nvPr>
            <p:ph idx="14"/>
          </p:nvPr>
        </p:nvSpPr>
        <p:spPr>
          <a:xfrm>
            <a:off x="6096000" y="1541418"/>
            <a:ext cx="5638801" cy="4852756"/>
          </a:xfrm>
        </p:spPr>
        <p:txBody>
          <a:bodyPr>
            <a:normAutofit/>
          </a:bodyPr>
          <a:lstStyle/>
          <a:p>
            <a:r>
              <a:rPr lang="en-US" sz="2000" dirty="0"/>
              <a:t>How do you deal with outliers (spikes) in monitoring?</a:t>
            </a:r>
          </a:p>
          <a:p>
            <a:r>
              <a:rPr lang="en-US" sz="2000" dirty="0"/>
              <a:t>How do you get a representative value between vastly different quantities (rates, speeds)?</a:t>
            </a:r>
          </a:p>
          <a:p>
            <a:r>
              <a:rPr lang="en-US" sz="2000" dirty="0"/>
              <a:t>How do you arrive at values to represent rate of change over time?</a:t>
            </a:r>
          </a:p>
          <a:p>
            <a:r>
              <a:rPr lang="en-US" sz="2000" dirty="0"/>
              <a:t>Do you know what your alert is really showing you?</a:t>
            </a:r>
          </a:p>
        </p:txBody>
      </p:sp>
      <p:sp>
        <p:nvSpPr>
          <p:cNvPr id="3" name="Title 2">
            <a:extLst>
              <a:ext uri="{FF2B5EF4-FFF2-40B4-BE49-F238E27FC236}">
                <a16:creationId xmlns:a16="http://schemas.microsoft.com/office/drawing/2014/main" id="{27F16481-E306-BFCB-B561-60676D9C69F9}"/>
              </a:ext>
            </a:extLst>
          </p:cNvPr>
          <p:cNvSpPr>
            <a:spLocks noGrp="1"/>
          </p:cNvSpPr>
          <p:nvPr>
            <p:ph type="title"/>
          </p:nvPr>
        </p:nvSpPr>
        <p:spPr>
          <a:xfrm>
            <a:off x="6217993" y="463826"/>
            <a:ext cx="5176215" cy="753995"/>
          </a:xfrm>
        </p:spPr>
        <p:txBody>
          <a:bodyPr anchor="t">
            <a:normAutofit/>
          </a:bodyPr>
          <a:lstStyle/>
          <a:p>
            <a:r>
              <a:rPr lang="en-US" dirty="0"/>
              <a:t>Some questions to ponder</a:t>
            </a:r>
          </a:p>
        </p:txBody>
      </p:sp>
    </p:spTree>
    <p:extLst>
      <p:ext uri="{BB962C8B-B14F-4D97-AF65-F5344CB8AC3E}">
        <p14:creationId xmlns:p14="http://schemas.microsoft.com/office/powerpoint/2010/main" val="229589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424951-223E-9B93-4D8F-60783896663C}"/>
              </a:ext>
            </a:extLst>
          </p:cNvPr>
          <p:cNvSpPr>
            <a:spLocks noGrp="1"/>
          </p:cNvSpPr>
          <p:nvPr>
            <p:ph type="title"/>
          </p:nvPr>
        </p:nvSpPr>
        <p:spPr/>
        <p:txBody>
          <a:bodyPr/>
          <a:lstStyle/>
          <a:p>
            <a:r>
              <a:rPr lang="en-US" dirty="0"/>
              <a:t>Mean, Median, Mode</a:t>
            </a:r>
          </a:p>
        </p:txBody>
      </p:sp>
      <p:sp>
        <p:nvSpPr>
          <p:cNvPr id="4" name="Content Placeholder 3">
            <a:extLst>
              <a:ext uri="{FF2B5EF4-FFF2-40B4-BE49-F238E27FC236}">
                <a16:creationId xmlns:a16="http://schemas.microsoft.com/office/drawing/2014/main" id="{FA9E79BB-B65D-78C7-98AA-46C26C646B76}"/>
              </a:ext>
            </a:extLst>
          </p:cNvPr>
          <p:cNvSpPr>
            <a:spLocks noGrp="1"/>
          </p:cNvSpPr>
          <p:nvPr>
            <p:ph idx="14"/>
          </p:nvPr>
        </p:nvSpPr>
        <p:spPr>
          <a:xfrm>
            <a:off x="4334091" y="3051333"/>
            <a:ext cx="3523817" cy="2866144"/>
          </a:xfrm>
        </p:spPr>
        <p:txBody>
          <a:bodyPr/>
          <a:lstStyle/>
          <a:p>
            <a:pPr marL="0" indent="0">
              <a:buNone/>
            </a:pPr>
            <a:r>
              <a:rPr lang="en-US" sz="2000" b="1" dirty="0"/>
              <a:t>Median</a:t>
            </a:r>
            <a:r>
              <a:rPr lang="en-US" sz="2000" dirty="0"/>
              <a:t>:</a:t>
            </a:r>
          </a:p>
          <a:p>
            <a:pPr marL="0" indent="0">
              <a:buNone/>
            </a:pPr>
            <a:r>
              <a:rPr lang="en-US" sz="2000" dirty="0">
                <a:solidFill>
                  <a:srgbClr val="374151"/>
                </a:solidFill>
                <a:latin typeface="Söhne"/>
              </a:rPr>
              <a:t>R</a:t>
            </a:r>
            <a:r>
              <a:rPr lang="en-US" sz="2000" b="0" i="0" dirty="0">
                <a:solidFill>
                  <a:srgbClr val="374151"/>
                </a:solidFill>
                <a:effectLst/>
                <a:latin typeface="Söhne"/>
              </a:rPr>
              <a:t>epresents the middle value in a set of ordered data</a:t>
            </a:r>
          </a:p>
          <a:p>
            <a:pPr marL="0" indent="0">
              <a:buNone/>
            </a:pPr>
            <a:r>
              <a:rPr lang="en-US" sz="2000" dirty="0">
                <a:solidFill>
                  <a:srgbClr val="374151"/>
                </a:solidFill>
                <a:latin typeface="Söhne"/>
              </a:rPr>
              <a:t>Median = 6</a:t>
            </a:r>
            <a:endParaRPr lang="en-US" sz="2000" dirty="0"/>
          </a:p>
        </p:txBody>
      </p:sp>
      <p:sp>
        <p:nvSpPr>
          <p:cNvPr id="5" name="Content Placeholder 4">
            <a:extLst>
              <a:ext uri="{FF2B5EF4-FFF2-40B4-BE49-F238E27FC236}">
                <a16:creationId xmlns:a16="http://schemas.microsoft.com/office/drawing/2014/main" id="{E2028B10-3542-C533-63FA-572565A287F3}"/>
              </a:ext>
            </a:extLst>
          </p:cNvPr>
          <p:cNvSpPr>
            <a:spLocks noGrp="1"/>
          </p:cNvSpPr>
          <p:nvPr>
            <p:ph idx="15"/>
          </p:nvPr>
        </p:nvSpPr>
        <p:spPr>
          <a:xfrm>
            <a:off x="457199" y="3051333"/>
            <a:ext cx="3523817" cy="2866144"/>
          </a:xfrm>
        </p:spPr>
        <p:txBody>
          <a:bodyPr/>
          <a:lstStyle/>
          <a:p>
            <a:pPr marL="0" indent="0">
              <a:buNone/>
            </a:pPr>
            <a:r>
              <a:rPr lang="en-US" sz="2000" b="1" dirty="0"/>
              <a:t>Mean</a:t>
            </a:r>
            <a:r>
              <a:rPr lang="en-US" sz="2000" dirty="0"/>
              <a:t>:</a:t>
            </a:r>
          </a:p>
          <a:p>
            <a:pPr marL="0" indent="0">
              <a:buNone/>
            </a:pPr>
            <a:r>
              <a:rPr lang="en-US" sz="2000" dirty="0">
                <a:solidFill>
                  <a:srgbClr val="374151"/>
                </a:solidFill>
                <a:latin typeface="Söhne"/>
              </a:rPr>
              <a:t>A</a:t>
            </a:r>
            <a:r>
              <a:rPr lang="en-US" sz="2000" b="0" i="0" dirty="0">
                <a:solidFill>
                  <a:srgbClr val="374151"/>
                </a:solidFill>
                <a:effectLst/>
                <a:latin typeface="Söhne"/>
              </a:rPr>
              <a:t> measure of central tendency that represents the average value of a set of data.</a:t>
            </a:r>
          </a:p>
          <a:p>
            <a:pPr marL="0" indent="0">
              <a:buNone/>
            </a:pPr>
            <a:r>
              <a:rPr lang="en-US" sz="2000" dirty="0">
                <a:solidFill>
                  <a:srgbClr val="374151"/>
                </a:solidFill>
                <a:latin typeface="Söhne"/>
              </a:rPr>
              <a:t>Mean = 5.444</a:t>
            </a:r>
          </a:p>
          <a:p>
            <a:pPr marL="0" indent="0">
              <a:buNone/>
            </a:pPr>
            <a:endParaRPr lang="en-US" sz="2000" dirty="0">
              <a:solidFill>
                <a:srgbClr val="374151"/>
              </a:solidFill>
              <a:latin typeface="Söhne"/>
            </a:endParaRPr>
          </a:p>
        </p:txBody>
      </p:sp>
      <p:sp>
        <p:nvSpPr>
          <p:cNvPr id="6" name="Content Placeholder 5">
            <a:extLst>
              <a:ext uri="{FF2B5EF4-FFF2-40B4-BE49-F238E27FC236}">
                <a16:creationId xmlns:a16="http://schemas.microsoft.com/office/drawing/2014/main" id="{D18822CF-3C0B-3311-4294-1F129F414BEE}"/>
              </a:ext>
            </a:extLst>
          </p:cNvPr>
          <p:cNvSpPr>
            <a:spLocks noGrp="1"/>
          </p:cNvSpPr>
          <p:nvPr>
            <p:ph idx="16"/>
          </p:nvPr>
        </p:nvSpPr>
        <p:spPr>
          <a:xfrm>
            <a:off x="8198863" y="3051333"/>
            <a:ext cx="3523817" cy="2866144"/>
          </a:xfrm>
        </p:spPr>
        <p:txBody>
          <a:bodyPr/>
          <a:lstStyle/>
          <a:p>
            <a:pPr marL="0" indent="0">
              <a:buNone/>
            </a:pPr>
            <a:r>
              <a:rPr lang="en-US" sz="2000" b="1" dirty="0"/>
              <a:t>Mode</a:t>
            </a:r>
            <a:r>
              <a:rPr lang="en-US" sz="2000" dirty="0"/>
              <a:t>:</a:t>
            </a:r>
          </a:p>
          <a:p>
            <a:pPr marL="0" indent="0">
              <a:buNone/>
            </a:pPr>
            <a:r>
              <a:rPr lang="en-US" sz="2000" dirty="0"/>
              <a:t>The value that appears most frequently in a set of data.</a:t>
            </a:r>
          </a:p>
          <a:p>
            <a:pPr marL="0" indent="0">
              <a:buNone/>
            </a:pPr>
            <a:r>
              <a:rPr lang="en-US" sz="2000" dirty="0"/>
              <a:t>Mode = 1</a:t>
            </a:r>
          </a:p>
        </p:txBody>
      </p:sp>
      <p:sp>
        <p:nvSpPr>
          <p:cNvPr id="7" name="TextBox 6">
            <a:extLst>
              <a:ext uri="{FF2B5EF4-FFF2-40B4-BE49-F238E27FC236}">
                <a16:creationId xmlns:a16="http://schemas.microsoft.com/office/drawing/2014/main" id="{47D20138-62D9-B25E-09B4-72B3B61F3543}"/>
              </a:ext>
            </a:extLst>
          </p:cNvPr>
          <p:cNvSpPr txBox="1"/>
          <p:nvPr/>
        </p:nvSpPr>
        <p:spPr>
          <a:xfrm>
            <a:off x="457199" y="1319349"/>
            <a:ext cx="10711544" cy="1293222"/>
          </a:xfrm>
          <a:prstGeom prst="rect">
            <a:avLst/>
          </a:prstGeom>
          <a:noFill/>
        </p:spPr>
        <p:txBody>
          <a:bodyPr wrap="square" lIns="0" tIns="45720" rIns="0" bIns="0" rtlCol="0">
            <a:noAutofit/>
          </a:bodyPr>
          <a:lstStyle/>
          <a:p>
            <a:pPr algn="l">
              <a:lnSpc>
                <a:spcPct val="114000"/>
              </a:lnSpc>
              <a:spcBef>
                <a:spcPts val="300"/>
              </a:spcBef>
              <a:spcAft>
                <a:spcPts val="300"/>
              </a:spcAft>
            </a:pPr>
            <a:r>
              <a:rPr lang="en-US" sz="1600" kern="100" dirty="0">
                <a:latin typeface="+mj-lt"/>
              </a:rPr>
              <a:t>Data:</a:t>
            </a:r>
          </a:p>
          <a:p>
            <a:pPr algn="l">
              <a:lnSpc>
                <a:spcPct val="114000"/>
              </a:lnSpc>
              <a:spcBef>
                <a:spcPts val="300"/>
              </a:spcBef>
              <a:spcAft>
                <a:spcPts val="300"/>
              </a:spcAft>
            </a:pPr>
            <a:r>
              <a:rPr lang="en-US" sz="1600" kern="100" dirty="0">
                <a:latin typeface="+mj-lt"/>
              </a:rPr>
              <a:t>2, 6, 4, 9, 5, 1, 7, 8, 1, 9, 9, 1, 10, 2, 9, 6, 7, 2, 1, 4, 7, 1, 10, 9, 2, 7, 1, 1, 4, 3, 5, 6, 3, 8, 1, 8, 4, 7, 6, 3, 9, 9, 9, 4, 9, 1, 4, 1, 9, 8, 10, 10, 1, 1, 1, 7, 10, 9, 7, 3, 7, 4</a:t>
            </a:r>
          </a:p>
          <a:p>
            <a:pPr algn="l">
              <a:lnSpc>
                <a:spcPct val="114000"/>
              </a:lnSpc>
              <a:spcBef>
                <a:spcPts val="300"/>
              </a:spcBef>
              <a:spcAft>
                <a:spcPts val="300"/>
              </a:spcAft>
            </a:pPr>
            <a:endParaRPr lang="en-US" sz="1600" kern="100" dirty="0">
              <a:latin typeface="+mj-lt"/>
            </a:endParaRPr>
          </a:p>
          <a:p>
            <a:pPr algn="l">
              <a:lnSpc>
                <a:spcPct val="114000"/>
              </a:lnSpc>
              <a:spcBef>
                <a:spcPts val="300"/>
              </a:spcBef>
              <a:spcAft>
                <a:spcPts val="300"/>
              </a:spcAft>
            </a:pPr>
            <a:endParaRPr lang="en-US" sz="1600" kern="100" dirty="0">
              <a:latin typeface="+mj-lt"/>
            </a:endParaRPr>
          </a:p>
        </p:txBody>
      </p:sp>
    </p:spTree>
    <p:extLst>
      <p:ext uri="{BB962C8B-B14F-4D97-AF65-F5344CB8AC3E}">
        <p14:creationId xmlns:p14="http://schemas.microsoft.com/office/powerpoint/2010/main" val="101868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424951-223E-9B93-4D8F-60783896663C}"/>
              </a:ext>
            </a:extLst>
          </p:cNvPr>
          <p:cNvSpPr>
            <a:spLocks noGrp="1"/>
          </p:cNvSpPr>
          <p:nvPr>
            <p:ph type="title"/>
          </p:nvPr>
        </p:nvSpPr>
        <p:spPr/>
        <p:txBody>
          <a:bodyPr/>
          <a:lstStyle/>
          <a:p>
            <a:r>
              <a:rPr lang="en-US" dirty="0"/>
              <a:t>Mean, Median, Mode</a:t>
            </a:r>
          </a:p>
        </p:txBody>
      </p:sp>
      <p:sp>
        <p:nvSpPr>
          <p:cNvPr id="4" name="Content Placeholder 3">
            <a:extLst>
              <a:ext uri="{FF2B5EF4-FFF2-40B4-BE49-F238E27FC236}">
                <a16:creationId xmlns:a16="http://schemas.microsoft.com/office/drawing/2014/main" id="{FA9E79BB-B65D-78C7-98AA-46C26C646B76}"/>
              </a:ext>
            </a:extLst>
          </p:cNvPr>
          <p:cNvSpPr>
            <a:spLocks noGrp="1"/>
          </p:cNvSpPr>
          <p:nvPr>
            <p:ph idx="14"/>
          </p:nvPr>
        </p:nvSpPr>
        <p:spPr>
          <a:xfrm>
            <a:off x="4334091" y="3051333"/>
            <a:ext cx="3523817" cy="2866144"/>
          </a:xfrm>
        </p:spPr>
        <p:txBody>
          <a:bodyPr/>
          <a:lstStyle/>
          <a:p>
            <a:pPr marL="0" indent="0">
              <a:buNone/>
            </a:pPr>
            <a:r>
              <a:rPr lang="en-US" sz="2000" b="1" dirty="0"/>
              <a:t>Median</a:t>
            </a:r>
            <a:r>
              <a:rPr lang="en-US" sz="2000" dirty="0"/>
              <a:t>:</a:t>
            </a:r>
          </a:p>
          <a:p>
            <a:pPr marL="0" indent="0">
              <a:buNone/>
            </a:pPr>
            <a:r>
              <a:rPr lang="en-US" sz="2000" dirty="0">
                <a:solidFill>
                  <a:srgbClr val="374151"/>
                </a:solidFill>
                <a:latin typeface="Söhne"/>
              </a:rPr>
              <a:t>R</a:t>
            </a:r>
            <a:r>
              <a:rPr lang="en-US" sz="2000" b="0" i="0" dirty="0">
                <a:solidFill>
                  <a:srgbClr val="374151"/>
                </a:solidFill>
                <a:effectLst/>
                <a:latin typeface="Söhne"/>
              </a:rPr>
              <a:t>epresents the middle value in a set of ordered data</a:t>
            </a:r>
          </a:p>
          <a:p>
            <a:pPr marL="0" indent="0">
              <a:buNone/>
            </a:pPr>
            <a:r>
              <a:rPr lang="en-US" sz="2000" dirty="0">
                <a:solidFill>
                  <a:srgbClr val="374151"/>
                </a:solidFill>
                <a:latin typeface="Söhne"/>
              </a:rPr>
              <a:t>Median = 6</a:t>
            </a:r>
            <a:endParaRPr lang="en-US" sz="2000" dirty="0"/>
          </a:p>
        </p:txBody>
      </p:sp>
      <p:sp>
        <p:nvSpPr>
          <p:cNvPr id="5" name="Content Placeholder 4">
            <a:extLst>
              <a:ext uri="{FF2B5EF4-FFF2-40B4-BE49-F238E27FC236}">
                <a16:creationId xmlns:a16="http://schemas.microsoft.com/office/drawing/2014/main" id="{E2028B10-3542-C533-63FA-572565A287F3}"/>
              </a:ext>
            </a:extLst>
          </p:cNvPr>
          <p:cNvSpPr>
            <a:spLocks noGrp="1"/>
          </p:cNvSpPr>
          <p:nvPr>
            <p:ph idx="15"/>
          </p:nvPr>
        </p:nvSpPr>
        <p:spPr>
          <a:xfrm>
            <a:off x="457199" y="3051333"/>
            <a:ext cx="3523817" cy="2866144"/>
          </a:xfrm>
        </p:spPr>
        <p:txBody>
          <a:bodyPr/>
          <a:lstStyle/>
          <a:p>
            <a:pPr marL="0" indent="0">
              <a:buNone/>
            </a:pPr>
            <a:r>
              <a:rPr lang="en-US" sz="2000" b="1" dirty="0"/>
              <a:t>Mean</a:t>
            </a:r>
            <a:r>
              <a:rPr lang="en-US" sz="2000" dirty="0"/>
              <a:t>:</a:t>
            </a:r>
          </a:p>
          <a:p>
            <a:pPr marL="0" indent="0">
              <a:buNone/>
            </a:pPr>
            <a:r>
              <a:rPr lang="en-US" sz="2000" dirty="0">
                <a:solidFill>
                  <a:srgbClr val="374151"/>
                </a:solidFill>
                <a:latin typeface="Söhne"/>
              </a:rPr>
              <a:t>A</a:t>
            </a:r>
            <a:r>
              <a:rPr lang="en-US" sz="2000" b="0" i="0" dirty="0">
                <a:solidFill>
                  <a:srgbClr val="374151"/>
                </a:solidFill>
                <a:effectLst/>
                <a:latin typeface="Söhne"/>
              </a:rPr>
              <a:t> measure of central tendency that represents the average value of a set of data.</a:t>
            </a:r>
          </a:p>
        </p:txBody>
      </p:sp>
      <p:sp>
        <p:nvSpPr>
          <p:cNvPr id="6" name="Content Placeholder 5">
            <a:extLst>
              <a:ext uri="{FF2B5EF4-FFF2-40B4-BE49-F238E27FC236}">
                <a16:creationId xmlns:a16="http://schemas.microsoft.com/office/drawing/2014/main" id="{D18822CF-3C0B-3311-4294-1F129F414BEE}"/>
              </a:ext>
            </a:extLst>
          </p:cNvPr>
          <p:cNvSpPr>
            <a:spLocks noGrp="1"/>
          </p:cNvSpPr>
          <p:nvPr>
            <p:ph idx="16"/>
          </p:nvPr>
        </p:nvSpPr>
        <p:spPr>
          <a:xfrm>
            <a:off x="8198863" y="3051333"/>
            <a:ext cx="3523817" cy="2866144"/>
          </a:xfrm>
        </p:spPr>
        <p:txBody>
          <a:bodyPr/>
          <a:lstStyle/>
          <a:p>
            <a:pPr marL="0" indent="0">
              <a:buNone/>
            </a:pPr>
            <a:r>
              <a:rPr lang="en-US" sz="2000" b="1" dirty="0"/>
              <a:t>Mode</a:t>
            </a:r>
            <a:r>
              <a:rPr lang="en-US" sz="2000" dirty="0"/>
              <a:t>:</a:t>
            </a:r>
          </a:p>
          <a:p>
            <a:pPr marL="0" indent="0">
              <a:buNone/>
            </a:pPr>
            <a:r>
              <a:rPr lang="en-US" sz="2000" dirty="0"/>
              <a:t>The value that appears most frequently in a set of data.</a:t>
            </a:r>
          </a:p>
          <a:p>
            <a:pPr marL="0" indent="0">
              <a:buNone/>
            </a:pPr>
            <a:r>
              <a:rPr lang="en-US" sz="2000"/>
              <a:t>Mode = 1</a:t>
            </a:r>
            <a:endParaRPr lang="en-US" sz="2000" dirty="0"/>
          </a:p>
        </p:txBody>
      </p:sp>
      <p:sp>
        <p:nvSpPr>
          <p:cNvPr id="7" name="TextBox 6">
            <a:extLst>
              <a:ext uri="{FF2B5EF4-FFF2-40B4-BE49-F238E27FC236}">
                <a16:creationId xmlns:a16="http://schemas.microsoft.com/office/drawing/2014/main" id="{47D20138-62D9-B25E-09B4-72B3B61F3543}"/>
              </a:ext>
            </a:extLst>
          </p:cNvPr>
          <p:cNvSpPr txBox="1"/>
          <p:nvPr/>
        </p:nvSpPr>
        <p:spPr>
          <a:xfrm>
            <a:off x="457199" y="1319349"/>
            <a:ext cx="10711544" cy="1293222"/>
          </a:xfrm>
          <a:prstGeom prst="rect">
            <a:avLst/>
          </a:prstGeom>
          <a:noFill/>
        </p:spPr>
        <p:txBody>
          <a:bodyPr wrap="square" lIns="0" tIns="45720" rIns="0" bIns="0" rtlCol="0">
            <a:noAutofit/>
          </a:bodyPr>
          <a:lstStyle/>
          <a:p>
            <a:pPr algn="l">
              <a:lnSpc>
                <a:spcPct val="114000"/>
              </a:lnSpc>
              <a:spcBef>
                <a:spcPts val="300"/>
              </a:spcBef>
              <a:spcAft>
                <a:spcPts val="300"/>
              </a:spcAft>
            </a:pPr>
            <a:r>
              <a:rPr lang="en-US" sz="1600" kern="100" dirty="0">
                <a:latin typeface="+mj-lt"/>
              </a:rPr>
              <a:t>Data:</a:t>
            </a:r>
          </a:p>
          <a:p>
            <a:pPr algn="l">
              <a:lnSpc>
                <a:spcPct val="114000"/>
              </a:lnSpc>
              <a:spcBef>
                <a:spcPts val="300"/>
              </a:spcBef>
              <a:spcAft>
                <a:spcPts val="300"/>
              </a:spcAft>
            </a:pPr>
            <a:r>
              <a:rPr lang="en-US" sz="1600" kern="100" dirty="0">
                <a:latin typeface="+mj-lt"/>
              </a:rPr>
              <a:t>2, 6, 4, 9, 5, 1, 7, 8, 1, 9, 9, 1, 10, 2, 9, 6, 7, 2, 1, 4, 7, 1, 10, 9, 2, 7, 1, 1, 4, 3, 5, 6, 3, 8, 1, 8, 4, 7, 6, 3, 9, 9, 9, 4, 9, 1, 4, 1, 9, 8, 10, 10, 1, 1, 1, 7, 10, 9, 7, 3, 7, 4</a:t>
            </a:r>
          </a:p>
          <a:p>
            <a:pPr algn="l">
              <a:lnSpc>
                <a:spcPct val="114000"/>
              </a:lnSpc>
              <a:spcBef>
                <a:spcPts val="300"/>
              </a:spcBef>
              <a:spcAft>
                <a:spcPts val="300"/>
              </a:spcAft>
            </a:pPr>
            <a:endParaRPr lang="en-US" sz="1600" kern="100" dirty="0">
              <a:latin typeface="+mj-lt"/>
            </a:endParaRPr>
          </a:p>
          <a:p>
            <a:pPr algn="l">
              <a:lnSpc>
                <a:spcPct val="114000"/>
              </a:lnSpc>
              <a:spcBef>
                <a:spcPts val="300"/>
              </a:spcBef>
              <a:spcAft>
                <a:spcPts val="300"/>
              </a:spcAft>
            </a:pPr>
            <a:endParaRPr lang="en-US" sz="1600" kern="100" dirty="0">
              <a:latin typeface="+mj-lt"/>
            </a:endParaRPr>
          </a:p>
        </p:txBody>
      </p:sp>
      <p:sp>
        <p:nvSpPr>
          <p:cNvPr id="8" name="TextBox 7">
            <a:extLst>
              <a:ext uri="{FF2B5EF4-FFF2-40B4-BE49-F238E27FC236}">
                <a16:creationId xmlns:a16="http://schemas.microsoft.com/office/drawing/2014/main" id="{0FAD79FA-5A18-29FA-F102-2F78331D738A}"/>
              </a:ext>
            </a:extLst>
          </p:cNvPr>
          <p:cNvSpPr txBox="1"/>
          <p:nvPr/>
        </p:nvSpPr>
        <p:spPr>
          <a:xfrm>
            <a:off x="1283914" y="4963370"/>
            <a:ext cx="6100354" cy="954107"/>
          </a:xfrm>
          <a:prstGeom prst="rect">
            <a:avLst/>
          </a:prstGeom>
          <a:noFill/>
        </p:spPr>
        <p:txBody>
          <a:bodyPr wrap="square">
            <a:spAutoFit/>
          </a:bodyPr>
          <a:lstStyle/>
          <a:p>
            <a:r>
              <a:rPr lang="en-US" sz="2800" b="1" dirty="0">
                <a:solidFill>
                  <a:srgbClr val="374151"/>
                </a:solidFill>
                <a:latin typeface="Söhne"/>
              </a:rPr>
              <a:t>Mean = 5.444 </a:t>
            </a:r>
            <a:br>
              <a:rPr lang="en-US" sz="2800" b="1" dirty="0">
                <a:solidFill>
                  <a:srgbClr val="374151"/>
                </a:solidFill>
                <a:latin typeface="Söhne"/>
              </a:rPr>
            </a:br>
            <a:r>
              <a:rPr lang="en-US" sz="2800" b="1" dirty="0">
                <a:solidFill>
                  <a:srgbClr val="374151"/>
                </a:solidFill>
                <a:latin typeface="Söhne"/>
              </a:rPr>
              <a:t>Or is it 4.130 or 2.791?</a:t>
            </a:r>
          </a:p>
        </p:txBody>
      </p:sp>
    </p:spTree>
    <p:extLst>
      <p:ext uri="{BB962C8B-B14F-4D97-AF65-F5344CB8AC3E}">
        <p14:creationId xmlns:p14="http://schemas.microsoft.com/office/powerpoint/2010/main" val="219974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7BBDFE-A931-3DE9-C157-3CE3255092ED}"/>
              </a:ext>
            </a:extLst>
          </p:cNvPr>
          <p:cNvSpPr>
            <a:spLocks noGrp="1"/>
          </p:cNvSpPr>
          <p:nvPr>
            <p:ph type="body" sz="quarter" idx="10"/>
          </p:nvPr>
        </p:nvSpPr>
        <p:spPr>
          <a:xfrm>
            <a:off x="457200" y="1432920"/>
            <a:ext cx="11277600" cy="542456"/>
          </a:xfrm>
        </p:spPr>
        <p:txBody>
          <a:bodyPr/>
          <a:lstStyle/>
          <a:p>
            <a:pPr marL="0" indent="0">
              <a:buNone/>
            </a:pPr>
            <a:r>
              <a:rPr lang="en-US" sz="2800" dirty="0"/>
              <a:t>Arithmetic, Harmonic, Geometric, Trimmed, Weighted, Moving</a:t>
            </a:r>
          </a:p>
        </p:txBody>
      </p:sp>
      <p:sp>
        <p:nvSpPr>
          <p:cNvPr id="3" name="Title 2">
            <a:extLst>
              <a:ext uri="{FF2B5EF4-FFF2-40B4-BE49-F238E27FC236}">
                <a16:creationId xmlns:a16="http://schemas.microsoft.com/office/drawing/2014/main" id="{482CA784-90CE-9DCA-5706-1BFE58F04CFA}"/>
              </a:ext>
            </a:extLst>
          </p:cNvPr>
          <p:cNvSpPr>
            <a:spLocks noGrp="1"/>
          </p:cNvSpPr>
          <p:nvPr>
            <p:ph type="title"/>
          </p:nvPr>
        </p:nvSpPr>
        <p:spPr/>
        <p:txBody>
          <a:bodyPr/>
          <a:lstStyle/>
          <a:p>
            <a:r>
              <a:rPr lang="en-US" dirty="0"/>
              <a:t>Means to an End</a:t>
            </a:r>
          </a:p>
        </p:txBody>
      </p:sp>
      <p:sp>
        <p:nvSpPr>
          <p:cNvPr id="4" name="TextBox 3">
            <a:extLst>
              <a:ext uri="{FF2B5EF4-FFF2-40B4-BE49-F238E27FC236}">
                <a16:creationId xmlns:a16="http://schemas.microsoft.com/office/drawing/2014/main" id="{E2749F81-E464-EB69-82FD-812660E57344}"/>
              </a:ext>
            </a:extLst>
          </p:cNvPr>
          <p:cNvSpPr txBox="1"/>
          <p:nvPr/>
        </p:nvSpPr>
        <p:spPr>
          <a:xfrm>
            <a:off x="627017" y="2487545"/>
            <a:ext cx="9744892" cy="3056709"/>
          </a:xfrm>
          <a:prstGeom prst="rect">
            <a:avLst/>
          </a:prstGeom>
          <a:noFill/>
        </p:spPr>
        <p:txBody>
          <a:bodyPr wrap="square" lIns="0" tIns="45720" rIns="0" bIns="0" rtlCol="0">
            <a:noAutofit/>
          </a:bodyPr>
          <a:lstStyle/>
          <a:p>
            <a:pPr marL="285750" indent="-285750" algn="l">
              <a:lnSpc>
                <a:spcPct val="114000"/>
              </a:lnSpc>
              <a:spcBef>
                <a:spcPts val="300"/>
              </a:spcBef>
              <a:spcAft>
                <a:spcPts val="300"/>
              </a:spcAft>
              <a:buFont typeface="Arial" panose="020B0604020202020204" pitchFamily="34" charset="0"/>
              <a:buChar char="•"/>
            </a:pPr>
            <a:r>
              <a:rPr lang="en-US" sz="2000" kern="100" dirty="0">
                <a:latin typeface="+mj-lt"/>
              </a:rPr>
              <a:t>Each has potential uses and drawbacks</a:t>
            </a:r>
          </a:p>
          <a:p>
            <a:pPr marL="285750" indent="-285750" algn="l">
              <a:lnSpc>
                <a:spcPct val="114000"/>
              </a:lnSpc>
              <a:spcBef>
                <a:spcPts val="300"/>
              </a:spcBef>
              <a:spcAft>
                <a:spcPts val="300"/>
              </a:spcAft>
              <a:buFont typeface="Arial" panose="020B0604020202020204" pitchFamily="34" charset="0"/>
              <a:buChar char="•"/>
            </a:pPr>
            <a:r>
              <a:rPr lang="en-US" sz="2000" kern="100" dirty="0">
                <a:latin typeface="+mj-lt"/>
              </a:rPr>
              <a:t>Often already implemented in the monitoring software</a:t>
            </a:r>
          </a:p>
          <a:p>
            <a:pPr marL="285750" indent="-285750" algn="l">
              <a:lnSpc>
                <a:spcPct val="114000"/>
              </a:lnSpc>
              <a:spcBef>
                <a:spcPts val="300"/>
              </a:spcBef>
              <a:spcAft>
                <a:spcPts val="300"/>
              </a:spcAft>
              <a:buFont typeface="Arial" panose="020B0604020202020204" pitchFamily="34" charset="0"/>
              <a:buChar char="•"/>
            </a:pPr>
            <a:r>
              <a:rPr lang="en-US" sz="2000" kern="100" dirty="0">
                <a:latin typeface="+mj-lt"/>
              </a:rPr>
              <a:t>Can give very different results</a:t>
            </a:r>
          </a:p>
          <a:p>
            <a:pPr marL="285750" indent="-285750" algn="l">
              <a:lnSpc>
                <a:spcPct val="114000"/>
              </a:lnSpc>
              <a:spcBef>
                <a:spcPts val="300"/>
              </a:spcBef>
              <a:spcAft>
                <a:spcPts val="300"/>
              </a:spcAft>
              <a:buFont typeface="Arial" panose="020B0604020202020204" pitchFamily="34" charset="0"/>
              <a:buChar char="•"/>
            </a:pPr>
            <a:r>
              <a:rPr lang="en-US" sz="2000" kern="100" dirty="0">
                <a:latin typeface="+mj-lt"/>
              </a:rPr>
              <a:t>Can make like and unlike comparisons easier</a:t>
            </a:r>
          </a:p>
        </p:txBody>
      </p:sp>
    </p:spTree>
    <p:extLst>
      <p:ext uri="{BB962C8B-B14F-4D97-AF65-F5344CB8AC3E}">
        <p14:creationId xmlns:p14="http://schemas.microsoft.com/office/powerpoint/2010/main" val="281479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C2E453-9A09-A457-F226-019974D8ABDF}"/>
              </a:ext>
            </a:extLst>
          </p:cNvPr>
          <p:cNvSpPr>
            <a:spLocks noGrp="1"/>
          </p:cNvSpPr>
          <p:nvPr>
            <p:ph type="body" sz="quarter" idx="10"/>
          </p:nvPr>
        </p:nvSpPr>
        <p:spPr>
          <a:xfrm>
            <a:off x="457200" y="1968498"/>
            <a:ext cx="11277600" cy="4297971"/>
          </a:xfrm>
        </p:spPr>
        <p:txBody>
          <a:bodyPr/>
          <a:lstStyle/>
          <a:p>
            <a:r>
              <a:rPr lang="en-US" sz="2000" dirty="0"/>
              <a:t>Most common</a:t>
            </a:r>
          </a:p>
          <a:p>
            <a:r>
              <a:rPr lang="en-US" sz="2000" dirty="0"/>
              <a:t>Is the central point in a normal distribution</a:t>
            </a:r>
          </a:p>
          <a:p>
            <a:pPr lvl="1"/>
            <a:r>
              <a:rPr lang="en-US" sz="2000" dirty="0"/>
              <a:t>This is not the 50% mark (mostly)</a:t>
            </a:r>
          </a:p>
          <a:p>
            <a:r>
              <a:rPr lang="en-US" sz="2000" dirty="0"/>
              <a:t>Useful for comparing current to previous conditions</a:t>
            </a:r>
          </a:p>
          <a:p>
            <a:r>
              <a:rPr lang="en-US" sz="2000" dirty="0"/>
              <a:t>May be aggregated into groups (time series)</a:t>
            </a:r>
          </a:p>
          <a:p>
            <a:endParaRPr lang="en-US" sz="2000" dirty="0"/>
          </a:p>
          <a:p>
            <a:pPr marL="0" indent="0">
              <a:buNone/>
            </a:pPr>
            <a:r>
              <a:rPr lang="en-US" sz="2000" dirty="0"/>
              <a:t>In a time series, we usually calculate </a:t>
            </a:r>
            <a:br>
              <a:rPr lang="en-US" sz="2000" dirty="0"/>
            </a:br>
            <a:r>
              <a:rPr lang="en-US" sz="2000" dirty="0"/>
              <a:t>constantly to incorporate new data</a:t>
            </a:r>
          </a:p>
          <a:p>
            <a:pPr lvl="1"/>
            <a:endParaRPr lang="en-US" sz="2000" dirty="0"/>
          </a:p>
        </p:txBody>
      </p:sp>
      <p:sp>
        <p:nvSpPr>
          <p:cNvPr id="3" name="Title 2">
            <a:extLst>
              <a:ext uri="{FF2B5EF4-FFF2-40B4-BE49-F238E27FC236}">
                <a16:creationId xmlns:a16="http://schemas.microsoft.com/office/drawing/2014/main" id="{C27B4495-F389-ED1F-4AB2-12F18115F914}"/>
              </a:ext>
            </a:extLst>
          </p:cNvPr>
          <p:cNvSpPr>
            <a:spLocks noGrp="1"/>
          </p:cNvSpPr>
          <p:nvPr>
            <p:ph type="title"/>
          </p:nvPr>
        </p:nvSpPr>
        <p:spPr/>
        <p:txBody>
          <a:bodyPr/>
          <a:lstStyle/>
          <a:p>
            <a:r>
              <a:rPr lang="en-US" dirty="0"/>
              <a:t>Arithmetic</a:t>
            </a:r>
          </a:p>
        </p:txBody>
      </p:sp>
      <p:sp>
        <p:nvSpPr>
          <p:cNvPr id="4" name="Rectangle 3">
            <a:extLst>
              <a:ext uri="{FF2B5EF4-FFF2-40B4-BE49-F238E27FC236}">
                <a16:creationId xmlns:a16="http://schemas.microsoft.com/office/drawing/2014/main" id="{58BCD258-F589-0F7E-7175-9102AE407153}"/>
              </a:ext>
            </a:extLst>
          </p:cNvPr>
          <p:cNvSpPr/>
          <p:nvPr/>
        </p:nvSpPr>
        <p:spPr>
          <a:xfrm>
            <a:off x="5793922" y="1767725"/>
            <a:ext cx="1025978" cy="565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r>
              <a:rPr lang="en-US" kern="100" dirty="0">
                <a:solidFill>
                  <a:schemeClr val="bg1"/>
                </a:solidFill>
                <a:latin typeface="+mj-lt"/>
              </a:rPr>
              <a:t>Internet</a:t>
            </a:r>
          </a:p>
        </p:txBody>
      </p:sp>
      <p:sp>
        <p:nvSpPr>
          <p:cNvPr id="5" name="Rectangle 4">
            <a:extLst>
              <a:ext uri="{FF2B5EF4-FFF2-40B4-BE49-F238E27FC236}">
                <a16:creationId xmlns:a16="http://schemas.microsoft.com/office/drawing/2014/main" id="{36D0BDDE-5413-94CB-AD5D-92780ACC606A}"/>
              </a:ext>
            </a:extLst>
          </p:cNvPr>
          <p:cNvSpPr/>
          <p:nvPr/>
        </p:nvSpPr>
        <p:spPr>
          <a:xfrm>
            <a:off x="7284175" y="1767726"/>
            <a:ext cx="1188720" cy="574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r>
              <a:rPr lang="en-US" kern="100" dirty="0">
                <a:solidFill>
                  <a:schemeClr val="bg1"/>
                </a:solidFill>
                <a:latin typeface="+mj-lt"/>
              </a:rPr>
              <a:t>Load Balancer</a:t>
            </a:r>
          </a:p>
        </p:txBody>
      </p:sp>
      <p:sp>
        <p:nvSpPr>
          <p:cNvPr id="6" name="Rectangle 5">
            <a:extLst>
              <a:ext uri="{FF2B5EF4-FFF2-40B4-BE49-F238E27FC236}">
                <a16:creationId xmlns:a16="http://schemas.microsoft.com/office/drawing/2014/main" id="{87E0F864-179C-9AF2-3D92-2F92800136AD}"/>
              </a:ext>
            </a:extLst>
          </p:cNvPr>
          <p:cNvSpPr/>
          <p:nvPr/>
        </p:nvSpPr>
        <p:spPr>
          <a:xfrm>
            <a:off x="8937171" y="2696009"/>
            <a:ext cx="1188720" cy="574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r>
              <a:rPr lang="en-US" kern="100" dirty="0">
                <a:solidFill>
                  <a:schemeClr val="bg1"/>
                </a:solidFill>
                <a:latin typeface="+mj-lt"/>
              </a:rPr>
              <a:t>100 of 600</a:t>
            </a:r>
          </a:p>
        </p:txBody>
      </p:sp>
      <p:sp>
        <p:nvSpPr>
          <p:cNvPr id="7" name="Rectangle 6">
            <a:extLst>
              <a:ext uri="{FF2B5EF4-FFF2-40B4-BE49-F238E27FC236}">
                <a16:creationId xmlns:a16="http://schemas.microsoft.com/office/drawing/2014/main" id="{C9D3EE04-0008-B653-671F-801B93BFE299}"/>
              </a:ext>
            </a:extLst>
          </p:cNvPr>
          <p:cNvSpPr/>
          <p:nvPr/>
        </p:nvSpPr>
        <p:spPr>
          <a:xfrm>
            <a:off x="8937171" y="1758657"/>
            <a:ext cx="1188720" cy="574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r>
              <a:rPr lang="en-US" kern="100" dirty="0">
                <a:solidFill>
                  <a:schemeClr val="bg1"/>
                </a:solidFill>
                <a:latin typeface="+mj-lt"/>
              </a:rPr>
              <a:t>300 of 1K</a:t>
            </a:r>
          </a:p>
        </p:txBody>
      </p:sp>
      <p:sp>
        <p:nvSpPr>
          <p:cNvPr id="8" name="Rectangle 7">
            <a:extLst>
              <a:ext uri="{FF2B5EF4-FFF2-40B4-BE49-F238E27FC236}">
                <a16:creationId xmlns:a16="http://schemas.microsoft.com/office/drawing/2014/main" id="{09808287-D7E1-D95A-D4DD-0D3604850BF6}"/>
              </a:ext>
            </a:extLst>
          </p:cNvPr>
          <p:cNvSpPr/>
          <p:nvPr/>
        </p:nvSpPr>
        <p:spPr>
          <a:xfrm>
            <a:off x="8937171" y="821305"/>
            <a:ext cx="1188720" cy="574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r>
              <a:rPr lang="en-US" kern="100" dirty="0">
                <a:solidFill>
                  <a:schemeClr val="bg1"/>
                </a:solidFill>
                <a:latin typeface="+mj-lt"/>
              </a:rPr>
              <a:t>2K of 5K</a:t>
            </a:r>
          </a:p>
        </p:txBody>
      </p:sp>
      <p:cxnSp>
        <p:nvCxnSpPr>
          <p:cNvPr id="9" name="Straight Arrow Connector 8">
            <a:extLst>
              <a:ext uri="{FF2B5EF4-FFF2-40B4-BE49-F238E27FC236}">
                <a16:creationId xmlns:a16="http://schemas.microsoft.com/office/drawing/2014/main" id="{4AABCDA4-1CE7-9818-C40B-5F7F5D175EF8}"/>
              </a:ext>
            </a:extLst>
          </p:cNvPr>
          <p:cNvCxnSpPr>
            <a:cxnSpLocks/>
            <a:stCxn id="4" idx="3"/>
            <a:endCxn id="5" idx="1"/>
          </p:cNvCxnSpPr>
          <p:nvPr/>
        </p:nvCxnSpPr>
        <p:spPr>
          <a:xfrm>
            <a:off x="6819900" y="2050574"/>
            <a:ext cx="464275" cy="4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AAB7E2-7670-2D98-DBF6-CB7F52EB2F83}"/>
              </a:ext>
            </a:extLst>
          </p:cNvPr>
          <p:cNvCxnSpPr>
            <a:cxnSpLocks/>
            <a:stCxn id="5" idx="3"/>
          </p:cNvCxnSpPr>
          <p:nvPr/>
        </p:nvCxnSpPr>
        <p:spPr>
          <a:xfrm flipV="1">
            <a:off x="8472895" y="1108688"/>
            <a:ext cx="502920" cy="946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6A0B99-94C7-501C-7115-E9023E6F3DA4}"/>
              </a:ext>
            </a:extLst>
          </p:cNvPr>
          <p:cNvCxnSpPr/>
          <p:nvPr/>
        </p:nvCxnSpPr>
        <p:spPr>
          <a:xfrm>
            <a:off x="8461737" y="2064703"/>
            <a:ext cx="464276" cy="74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5DCACE-8FA9-E5C9-0494-0B54B1E437AE}"/>
              </a:ext>
            </a:extLst>
          </p:cNvPr>
          <p:cNvCxnSpPr>
            <a:cxnSpLocks/>
            <a:stCxn id="5" idx="3"/>
          </p:cNvCxnSpPr>
          <p:nvPr/>
        </p:nvCxnSpPr>
        <p:spPr>
          <a:xfrm>
            <a:off x="8472895" y="2055109"/>
            <a:ext cx="441960" cy="9356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5045AC1-5C4D-0E52-E5DB-9AF418873B3E}"/>
              </a:ext>
            </a:extLst>
          </p:cNvPr>
          <p:cNvSpPr txBox="1"/>
          <p:nvPr/>
        </p:nvSpPr>
        <p:spPr>
          <a:xfrm>
            <a:off x="10384591" y="828484"/>
            <a:ext cx="1281466" cy="567587"/>
          </a:xfrm>
          <a:prstGeom prst="rect">
            <a:avLst/>
          </a:prstGeom>
          <a:noFill/>
        </p:spPr>
        <p:txBody>
          <a:bodyPr wrap="square" lIns="0" tIns="45720" rIns="0" bIns="0" rtlCol="0">
            <a:noAutofit/>
          </a:bodyPr>
          <a:lstStyle/>
          <a:p>
            <a:pPr algn="l">
              <a:lnSpc>
                <a:spcPct val="114000"/>
              </a:lnSpc>
              <a:spcBef>
                <a:spcPts val="300"/>
              </a:spcBef>
              <a:spcAft>
                <a:spcPts val="300"/>
              </a:spcAft>
            </a:pPr>
            <a:r>
              <a:rPr lang="en-US" sz="1600" kern="100" dirty="0">
                <a:latin typeface="+mj-lt"/>
              </a:rPr>
              <a:t>33.33 Requests/sec</a:t>
            </a:r>
          </a:p>
        </p:txBody>
      </p:sp>
      <p:sp>
        <p:nvSpPr>
          <p:cNvPr id="14" name="TextBox 13">
            <a:extLst>
              <a:ext uri="{FF2B5EF4-FFF2-40B4-BE49-F238E27FC236}">
                <a16:creationId xmlns:a16="http://schemas.microsoft.com/office/drawing/2014/main" id="{8BC55987-757F-43CA-9DF0-C8A2E2B747C8}"/>
              </a:ext>
            </a:extLst>
          </p:cNvPr>
          <p:cNvSpPr txBox="1"/>
          <p:nvPr/>
        </p:nvSpPr>
        <p:spPr>
          <a:xfrm>
            <a:off x="10384591" y="2650109"/>
            <a:ext cx="1281466" cy="567587"/>
          </a:xfrm>
          <a:prstGeom prst="rect">
            <a:avLst/>
          </a:prstGeom>
          <a:noFill/>
        </p:spPr>
        <p:txBody>
          <a:bodyPr wrap="square" lIns="0" tIns="45720" rIns="0" bIns="0" rtlCol="0">
            <a:noAutofit/>
          </a:bodyPr>
          <a:lstStyle/>
          <a:p>
            <a:pPr algn="l">
              <a:lnSpc>
                <a:spcPct val="114000"/>
              </a:lnSpc>
              <a:spcBef>
                <a:spcPts val="300"/>
              </a:spcBef>
              <a:spcAft>
                <a:spcPts val="300"/>
              </a:spcAft>
            </a:pPr>
            <a:r>
              <a:rPr lang="en-US" sz="1600" kern="100" dirty="0">
                <a:latin typeface="+mj-lt"/>
              </a:rPr>
              <a:t>1.66 Requests/sec</a:t>
            </a:r>
          </a:p>
        </p:txBody>
      </p:sp>
      <p:sp>
        <p:nvSpPr>
          <p:cNvPr id="15" name="TextBox 14">
            <a:extLst>
              <a:ext uri="{FF2B5EF4-FFF2-40B4-BE49-F238E27FC236}">
                <a16:creationId xmlns:a16="http://schemas.microsoft.com/office/drawing/2014/main" id="{3F122201-8C67-4714-8623-F38E60E75666}"/>
              </a:ext>
            </a:extLst>
          </p:cNvPr>
          <p:cNvSpPr txBox="1"/>
          <p:nvPr/>
        </p:nvSpPr>
        <p:spPr>
          <a:xfrm>
            <a:off x="10370657" y="1684704"/>
            <a:ext cx="1281466" cy="567587"/>
          </a:xfrm>
          <a:prstGeom prst="rect">
            <a:avLst/>
          </a:prstGeom>
          <a:noFill/>
        </p:spPr>
        <p:txBody>
          <a:bodyPr wrap="square" lIns="0" tIns="45720" rIns="0" bIns="0" rtlCol="0">
            <a:noAutofit/>
          </a:bodyPr>
          <a:lstStyle/>
          <a:p>
            <a:pPr algn="l">
              <a:lnSpc>
                <a:spcPct val="114000"/>
              </a:lnSpc>
              <a:spcBef>
                <a:spcPts val="300"/>
              </a:spcBef>
              <a:spcAft>
                <a:spcPts val="300"/>
              </a:spcAft>
            </a:pPr>
            <a:r>
              <a:rPr lang="en-US" sz="1600" kern="100" dirty="0">
                <a:latin typeface="+mj-lt"/>
              </a:rPr>
              <a:t>5 Requests/sec</a:t>
            </a:r>
          </a:p>
        </p:txBody>
      </p:sp>
      <p:sp>
        <p:nvSpPr>
          <p:cNvPr id="16" name="TextBox 15">
            <a:extLst>
              <a:ext uri="{FF2B5EF4-FFF2-40B4-BE49-F238E27FC236}">
                <a16:creationId xmlns:a16="http://schemas.microsoft.com/office/drawing/2014/main" id="{56D57A6A-47E2-550E-12D9-F4ECEE066C82}"/>
              </a:ext>
            </a:extLst>
          </p:cNvPr>
          <p:cNvSpPr txBox="1"/>
          <p:nvPr/>
        </p:nvSpPr>
        <p:spPr>
          <a:xfrm>
            <a:off x="7147359" y="3471547"/>
            <a:ext cx="4504764" cy="914400"/>
          </a:xfrm>
          <a:prstGeom prst="rect">
            <a:avLst/>
          </a:prstGeom>
          <a:noFill/>
        </p:spPr>
        <p:txBody>
          <a:bodyPr wrap="none" lIns="0" tIns="45720" rIns="0" bIns="0" rtlCol="0">
            <a:noAutofit/>
          </a:bodyPr>
          <a:lstStyle/>
          <a:p>
            <a:pPr algn="l">
              <a:lnSpc>
                <a:spcPct val="114000"/>
              </a:lnSpc>
              <a:spcBef>
                <a:spcPts val="300"/>
              </a:spcBef>
              <a:spcAft>
                <a:spcPts val="300"/>
              </a:spcAft>
            </a:pPr>
            <a:r>
              <a:rPr lang="en-US" sz="1600" kern="100" dirty="0" err="1">
                <a:latin typeface="+mj-lt"/>
              </a:rPr>
              <a:t>Amean</a:t>
            </a:r>
            <a:r>
              <a:rPr lang="en-US" sz="1600" kern="100" dirty="0">
                <a:latin typeface="+mj-lt"/>
              </a:rPr>
              <a:t> = (33.33 + 5 + 1.66) / 3</a:t>
            </a:r>
          </a:p>
          <a:p>
            <a:pPr algn="l">
              <a:lnSpc>
                <a:spcPct val="114000"/>
              </a:lnSpc>
              <a:spcBef>
                <a:spcPts val="300"/>
              </a:spcBef>
              <a:spcAft>
                <a:spcPts val="300"/>
              </a:spcAft>
            </a:pPr>
            <a:r>
              <a:rPr lang="en-US" sz="1600" kern="100" dirty="0" err="1">
                <a:latin typeface="+mj-lt"/>
              </a:rPr>
              <a:t>Amean</a:t>
            </a:r>
            <a:r>
              <a:rPr lang="en-US" sz="1600" kern="100" dirty="0">
                <a:latin typeface="+mj-lt"/>
              </a:rPr>
              <a:t> = 13.33 Requests per second</a:t>
            </a:r>
          </a:p>
        </p:txBody>
      </p:sp>
      <p:cxnSp>
        <p:nvCxnSpPr>
          <p:cNvPr id="17" name="Straight Connector 16">
            <a:extLst>
              <a:ext uri="{FF2B5EF4-FFF2-40B4-BE49-F238E27FC236}">
                <a16:creationId xmlns:a16="http://schemas.microsoft.com/office/drawing/2014/main" id="{6E82C436-92FF-7611-8ECB-EBBE645AF7EF}"/>
              </a:ext>
            </a:extLst>
          </p:cNvPr>
          <p:cNvCxnSpPr>
            <a:cxnSpLocks/>
          </p:cNvCxnSpPr>
          <p:nvPr/>
        </p:nvCxnSpPr>
        <p:spPr>
          <a:xfrm>
            <a:off x="6519019" y="2416633"/>
            <a:ext cx="0" cy="3938627"/>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7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5 Theme">
  <a:themeElements>
    <a:clrScheme name="Custom 6">
      <a:dk1>
        <a:srgbClr val="222222"/>
      </a:dk1>
      <a:lt1>
        <a:sysClr val="window" lastClr="FFFFFF"/>
      </a:lt1>
      <a:dk2>
        <a:srgbClr val="E6E6E6"/>
      </a:dk2>
      <a:lt2>
        <a:srgbClr val="E4002B"/>
      </a:lt2>
      <a:accent1>
        <a:srgbClr val="1D9CD3"/>
      </a:accent1>
      <a:accent2>
        <a:srgbClr val="009639"/>
      </a:accent2>
      <a:accent3>
        <a:srgbClr val="8B5BA5"/>
      </a:accent3>
      <a:accent4>
        <a:srgbClr val="0C5C8D"/>
      </a:accent4>
      <a:accent5>
        <a:srgbClr val="33208C"/>
      </a:accent5>
      <a:accent6>
        <a:srgbClr val="F29A36"/>
      </a:accent6>
      <a:hlink>
        <a:srgbClr val="E4002B"/>
      </a:hlink>
      <a:folHlink>
        <a:srgbClr val="DCDCD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45720" rIns="0" bIns="0" rtlCol="0">
        <a:noAutofit/>
      </a:bodyPr>
      <a:lstStyle>
        <a:defPPr algn="l">
          <a:lnSpc>
            <a:spcPct val="114000"/>
          </a:lnSpc>
          <a:spcBef>
            <a:spcPts val="300"/>
          </a:spcBef>
          <a:spcAft>
            <a:spcPts val="300"/>
          </a:spcAft>
          <a:defRPr sz="1600" kern="100" dirty="0" smtClean="0">
            <a:latin typeface="+mj-lt"/>
          </a:defRPr>
        </a:defPPr>
      </a:lstStyle>
    </a:txDef>
  </a:objectDefaults>
  <a:extraClrSchemeLst/>
  <a:extLst>
    <a:ext uri="{05A4C25C-085E-4340-85A3-A5531E510DB2}">
      <thm15:themeFamily xmlns:thm15="http://schemas.microsoft.com/office/thememl/2012/main" name="F5-Corporate-Template-2022-v01" id="{CD22AB21-3375-A64E-9186-3495FF0DCB72}" vid="{167F7BB1-D04C-7B4F-B698-2D8F2B806972}"/>
    </a:ext>
  </a:extLst>
</a:theme>
</file>

<file path=ppt/theme/theme2.xml><?xml version="1.0" encoding="utf-8"?>
<a:theme xmlns:a="http://schemas.openxmlformats.org/drawingml/2006/main" name="F5 Theme">
  <a:themeElements>
    <a:clrScheme name="Custom 6">
      <a:dk1>
        <a:srgbClr val="222222"/>
      </a:dk1>
      <a:lt1>
        <a:sysClr val="window" lastClr="FFFFFF"/>
      </a:lt1>
      <a:dk2>
        <a:srgbClr val="E6E6E6"/>
      </a:dk2>
      <a:lt2>
        <a:srgbClr val="E4002B"/>
      </a:lt2>
      <a:accent1>
        <a:srgbClr val="1D9CD3"/>
      </a:accent1>
      <a:accent2>
        <a:srgbClr val="009639"/>
      </a:accent2>
      <a:accent3>
        <a:srgbClr val="8B5BA5"/>
      </a:accent3>
      <a:accent4>
        <a:srgbClr val="0C5C8D"/>
      </a:accent4>
      <a:accent5>
        <a:srgbClr val="33208C"/>
      </a:accent5>
      <a:accent6>
        <a:srgbClr val="F29A36"/>
      </a:accent6>
      <a:hlink>
        <a:srgbClr val="E4002B"/>
      </a:hlink>
      <a:folHlink>
        <a:srgbClr val="DCDCD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45720" rIns="0" bIns="0" rtlCol="0">
        <a:noAutofit/>
      </a:bodyPr>
      <a:lstStyle>
        <a:defPPr algn="l">
          <a:lnSpc>
            <a:spcPct val="114000"/>
          </a:lnSpc>
          <a:spcBef>
            <a:spcPts val="300"/>
          </a:spcBef>
          <a:spcAft>
            <a:spcPts val="300"/>
          </a:spcAft>
          <a:defRPr sz="1600" kern="100" dirty="0" smtClean="0">
            <a:latin typeface="+mj-lt"/>
          </a:defRPr>
        </a:defPPr>
      </a:lstStyle>
    </a:txDef>
  </a:objectDefaults>
  <a:extraClrSchemeLst/>
  <a:extLst>
    <a:ext uri="{05A4C25C-085E-4340-85A3-A5531E510DB2}">
      <thm15:themeFamily xmlns:thm15="http://schemas.microsoft.com/office/thememl/2012/main" name="F5-Corporate-Template-2022-v01" id="{3C0B895E-8900-D740-A8D1-BAC8E31294CE}" vid="{2F5C65D9-A095-CA49-A4B9-5304C974175F}"/>
    </a:ext>
  </a:extLst>
</a:theme>
</file>

<file path=ppt/theme/theme3.xml><?xml version="1.0" encoding="utf-8"?>
<a:theme xmlns:a="http://schemas.openxmlformats.org/drawingml/2006/main" name="F5 Theme">
  <a:themeElements>
    <a:clrScheme name="Custom 6">
      <a:dk1>
        <a:srgbClr val="222222"/>
      </a:dk1>
      <a:lt1>
        <a:sysClr val="window" lastClr="FFFFFF"/>
      </a:lt1>
      <a:dk2>
        <a:srgbClr val="E6E6E6"/>
      </a:dk2>
      <a:lt2>
        <a:srgbClr val="E4002B"/>
      </a:lt2>
      <a:accent1>
        <a:srgbClr val="1D9CD3"/>
      </a:accent1>
      <a:accent2>
        <a:srgbClr val="009639"/>
      </a:accent2>
      <a:accent3>
        <a:srgbClr val="8B5BA5"/>
      </a:accent3>
      <a:accent4>
        <a:srgbClr val="0C5C8D"/>
      </a:accent4>
      <a:accent5>
        <a:srgbClr val="33208C"/>
      </a:accent5>
      <a:accent6>
        <a:srgbClr val="F29A36"/>
      </a:accent6>
      <a:hlink>
        <a:srgbClr val="E4002B"/>
      </a:hlink>
      <a:folHlink>
        <a:srgbClr val="DCDCD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45720" rIns="0" bIns="0" rtlCol="0">
        <a:noAutofit/>
      </a:bodyPr>
      <a:lstStyle>
        <a:defPPr algn="l">
          <a:lnSpc>
            <a:spcPct val="114000"/>
          </a:lnSpc>
          <a:spcBef>
            <a:spcPts val="300"/>
          </a:spcBef>
          <a:spcAft>
            <a:spcPts val="300"/>
          </a:spcAft>
          <a:defRPr sz="1600" kern="100" dirty="0" smtClean="0">
            <a:latin typeface="+mj-lt"/>
          </a:defRPr>
        </a:defPPr>
      </a:lstStyle>
    </a:txDef>
  </a:objectDefaults>
  <a:extraClrSchemeLst/>
  <a:extLst>
    <a:ext uri="{05A4C25C-085E-4340-85A3-A5531E510DB2}">
      <thm15:themeFamily xmlns:thm15="http://schemas.microsoft.com/office/thememl/2012/main" name="F5-Corporate-Template-2023-v01" id="{408EE9D8-4CF7-614B-A076-06B47F68195B}" vid="{6491DD66-7488-F54B-94B2-5E2AD2CBF169}"/>
    </a:ext>
  </a:extLst>
</a:theme>
</file>

<file path=ppt/theme/theme4.xml><?xml version="1.0" encoding="utf-8"?>
<a:theme xmlns:a="http://schemas.openxmlformats.org/drawingml/2006/main" name="Office Theme">
  <a:themeElements>
    <a:clrScheme name="F5">
      <a:dk1>
        <a:srgbClr val="38313D"/>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F5">
      <a:dk1>
        <a:srgbClr val="38313D"/>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cdeead-6725-48ab-8f7c-6d5489ea45f4">
      <UserInfo>
        <DisplayName>Allen Laleh</DisplayName>
        <AccountId>2574</AccountId>
        <AccountType/>
      </UserInfo>
      <UserInfo>
        <DisplayName>Temp Group</DisplayName>
        <AccountId>204</AccountId>
        <AccountType/>
      </UserInfo>
      <UserInfo>
        <DisplayName>Bhavani Shivaram</DisplayName>
        <AccountId>1360</AccountId>
        <AccountType/>
      </UserInfo>
      <UserInfo>
        <DisplayName>Dave McAllister</DisplayName>
        <AccountId>20200</AccountId>
        <AccountType/>
      </UserInfo>
    </SharedWithUsers>
    <Passcode xmlns="449df74d-46cc-46ce-bd20-c2de3cab40da" xsi:nil="true"/>
    <lcf76f155ced4ddcb4097134ff3c332f xmlns="449df74d-46cc-46ce-bd20-c2de3cab40da">
      <Terms xmlns="http://schemas.microsoft.com/office/infopath/2007/PartnerControls"/>
    </lcf76f155ced4ddcb4097134ff3c332f>
    <TaxCatchAll xmlns="af9ae1a1-40d9-484a-8e79-5834d0c1ba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7D35FB83E8F848A9F495D59D8307A5" ma:contentTypeVersion="17" ma:contentTypeDescription="Create a new document." ma:contentTypeScope="" ma:versionID="7760cd2842cd8a490a2632366a0755f6">
  <xsd:schema xmlns:xsd="http://www.w3.org/2001/XMLSchema" xmlns:xs="http://www.w3.org/2001/XMLSchema" xmlns:p="http://schemas.microsoft.com/office/2006/metadata/properties" xmlns:ns2="e7cdeead-6725-48ab-8f7c-6d5489ea45f4" xmlns:ns3="449df74d-46cc-46ce-bd20-c2de3cab40da" xmlns:ns4="af9ae1a1-40d9-484a-8e79-5834d0c1baa5" targetNamespace="http://schemas.microsoft.com/office/2006/metadata/properties" ma:root="true" ma:fieldsID="7f39fcd3cd270bf19ab8b2ce9fda8ddf" ns2:_="" ns3:_="" ns4:_="">
    <xsd:import namespace="e7cdeead-6725-48ab-8f7c-6d5489ea45f4"/>
    <xsd:import namespace="449df74d-46cc-46ce-bd20-c2de3cab40da"/>
    <xsd:import namespace="af9ae1a1-40d9-484a-8e79-5834d0c1baa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LengthInSeconds" minOccurs="0"/>
                <xsd:element ref="ns3:lcf76f155ced4ddcb4097134ff3c332f" minOccurs="0"/>
                <xsd:element ref="ns4:TaxCatchAll" minOccurs="0"/>
                <xsd:element ref="ns3:Pass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9df74d-46cc-46ce-bd20-c2de3cab40d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8e3dbf5-c6ed-4cb8-a6ba-f39a75e0162d" ma:termSetId="09814cd3-568e-fe90-9814-8d621ff8fb84" ma:anchorId="fba54fb3-c3e1-fe81-a776-ca4b69148c4d" ma:open="true" ma:isKeyword="false">
      <xsd:complexType>
        <xsd:sequence>
          <xsd:element ref="pc:Terms" minOccurs="0" maxOccurs="1"/>
        </xsd:sequence>
      </xsd:complexType>
    </xsd:element>
    <xsd:element name="Passcode" ma:index="24" nillable="true" ma:displayName="Passcode" ma:format="Dropdown" ma:internalName="Passcod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9ae1a1-40d9-484a-8e79-5834d0c1baa5"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fcc2bd4f-6856-4909-8bd7-4bf51763a9b4}" ma:internalName="TaxCatchAll" ma:showField="CatchAllData" ma:web="e7cdeead-6725-48ab-8f7c-6d5489ea45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7BBDB-95BA-4DB6-B989-800144BA801F}">
  <ds:schemaRefs>
    <ds:schemaRef ds:uri="449df74d-46cc-46ce-bd20-c2de3cab40da"/>
    <ds:schemaRef ds:uri="54a39d4e-6586-425e-bce9-4b6fd83084c6"/>
    <ds:schemaRef ds:uri="5f2fa337-388a-4489-99b0-e811f374967c"/>
    <ds:schemaRef ds:uri="64a7c496-7651-4a31-bc0e-3b76a7dc9e6d"/>
    <ds:schemaRef ds:uri="af9ae1a1-40d9-484a-8e79-5834d0c1baa5"/>
    <ds:schemaRef ds:uri="e7cdeead-6725-48ab-8f7c-6d5489ea45f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6A41182-E9F4-403C-96B3-B08EA7A43F46}">
  <ds:schemaRefs>
    <ds:schemaRef ds:uri="449df74d-46cc-46ce-bd20-c2de3cab40da"/>
    <ds:schemaRef ds:uri="af9ae1a1-40d9-484a-8e79-5834d0c1baa5"/>
    <ds:schemaRef ds:uri="e7cdeead-6725-48ab-8f7c-6d5489ea45f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535E5C-0BF2-4DBF-89C2-207A3705E1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F5 Theme</Template>
  <TotalTime>27522</TotalTime>
  <Words>2962</Words>
  <Application>Microsoft Macintosh PowerPoint</Application>
  <PresentationFormat>Widescreen</PresentationFormat>
  <Paragraphs>378</Paragraphs>
  <Slides>29</Slides>
  <Notes>19</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29</vt:i4>
      </vt:variant>
    </vt:vector>
  </HeadingPairs>
  <TitlesOfParts>
    <vt:vector size="39" baseType="lpstr">
      <vt:lpstr>Arial</vt:lpstr>
      <vt:lpstr>Arial Narrow</vt:lpstr>
      <vt:lpstr>Calibri</vt:lpstr>
      <vt:lpstr>Lato</vt:lpstr>
      <vt:lpstr>Raleway</vt:lpstr>
      <vt:lpstr>Segoe UI</vt:lpstr>
      <vt:lpstr>Söhne</vt:lpstr>
      <vt:lpstr>F5 Theme</vt:lpstr>
      <vt:lpstr>F5 Theme</vt:lpstr>
      <vt:lpstr>F5 Theme</vt:lpstr>
      <vt:lpstr>Know Your Data: The stats behind the numbers</vt:lpstr>
      <vt:lpstr>PowerPoint Presentation</vt:lpstr>
      <vt:lpstr>PowerPoint Presentation</vt:lpstr>
      <vt:lpstr>Monitoring is a numbers game</vt:lpstr>
      <vt:lpstr>Some questions to ponder</vt:lpstr>
      <vt:lpstr>Mean, Median, Mode</vt:lpstr>
      <vt:lpstr>Mean, Median, Mode</vt:lpstr>
      <vt:lpstr>Means to an End</vt:lpstr>
      <vt:lpstr>Arithmetic</vt:lpstr>
      <vt:lpstr>Geometric</vt:lpstr>
      <vt:lpstr>Harmonic</vt:lpstr>
      <vt:lpstr>Median</vt:lpstr>
      <vt:lpstr>Choosing Between Mean and Median</vt:lpstr>
      <vt:lpstr>PowerPoint Presentation</vt:lpstr>
      <vt:lpstr>How about the Mode?</vt:lpstr>
      <vt:lpstr>Distributions</vt:lpstr>
      <vt:lpstr>Slight sidetrack: Standard deviation</vt:lpstr>
      <vt:lpstr>Deeper dive: Weibull</vt:lpstr>
      <vt:lpstr>Deeper dive: Exponential</vt:lpstr>
      <vt:lpstr>Deeper Dive: Probability Distribution Function</vt:lpstr>
      <vt:lpstr>Slight sidetrack: Descriptive versus Inferential stats</vt:lpstr>
      <vt:lpstr>Dealing with the data</vt:lpstr>
      <vt:lpstr>Lets consider tracing and sampling</vt:lpstr>
      <vt:lpstr>PowerPoint Presentation</vt:lpstr>
      <vt:lpstr>Sampling</vt:lpstr>
      <vt:lpstr>Summary</vt:lpstr>
      <vt:lpstr>Summary</vt:lpstr>
      <vt:lpstr>D(9) = 286 386 577 668 298 411 128 469 151 667 598 498 812 366</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Rules for Observability  </dc:title>
  <dc:creator>Dave McAllister</dc:creator>
  <cp:lastModifiedBy>Dave McAllister</cp:lastModifiedBy>
  <cp:revision>31</cp:revision>
  <cp:lastPrinted>2023-01-12T19:25:02Z</cp:lastPrinted>
  <dcterms:created xsi:type="dcterms:W3CDTF">2022-11-28T16:56:30Z</dcterms:created>
  <dcterms:modified xsi:type="dcterms:W3CDTF">2023-08-29T18:51:49Z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4150755</vt:lpwstr>
  </property>
  <property fmtid="{D5CDD505-2E9C-101B-9397-08002B2CF9AE}" pid="3" name="NXPowerLiteSettings">
    <vt:lpwstr>C980073804F000</vt:lpwstr>
  </property>
  <property fmtid="{D5CDD505-2E9C-101B-9397-08002B2CF9AE}" pid="4" name="NXPowerLiteVersion">
    <vt:lpwstr>D8.0.2</vt:lpwstr>
  </property>
  <property fmtid="{D5CDD505-2E9C-101B-9397-08002B2CF9AE}" pid="5" name="ContentTypeId">
    <vt:lpwstr>0x010100387D35FB83E8F848A9F495D59D8307A5</vt:lpwstr>
  </property>
  <property fmtid="{D5CDD505-2E9C-101B-9397-08002B2CF9AE}" pid="6" name="MediaServiceImageTags">
    <vt:lpwstr/>
  </property>
</Properties>
</file>